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58" r:id="rId4"/>
    <p:sldId id="257"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90" r:id="rId30"/>
    <p:sldId id="310" r:id="rId31"/>
    <p:sldId id="289" r:id="rId32"/>
    <p:sldId id="311" r:id="rId33"/>
    <p:sldId id="312" r:id="rId34"/>
    <p:sldId id="297" r:id="rId35"/>
    <p:sldId id="299" r:id="rId36"/>
    <p:sldId id="301" r:id="rId37"/>
    <p:sldId id="302" r:id="rId38"/>
    <p:sldId id="303" r:id="rId39"/>
    <p:sldId id="304" r:id="rId40"/>
    <p:sldId id="305" r:id="rId41"/>
    <p:sldId id="291" r:id="rId42"/>
    <p:sldId id="292" r:id="rId43"/>
    <p:sldId id="293" r:id="rId44"/>
    <p:sldId id="295" r:id="rId45"/>
    <p:sldId id="294" r:id="rId46"/>
    <p:sldId id="296" r:id="rId47"/>
    <p:sldId id="298" r:id="rId48"/>
    <p:sldId id="306" r:id="rId49"/>
    <p:sldId id="307" r:id="rId50"/>
    <p:sldId id="308" r:id="rId51"/>
    <p:sldId id="309" r:id="rId52"/>
    <p:sldId id="262" r:id="rId53"/>
    <p:sldId id="26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76004-2F4E-7A7F-4537-C6D283C1D35C}" v="8" dt="2022-01-09T13:13:57.222"/>
    <p1510:client id="{4F8B46E2-8B16-9D0C-5377-7A743C7571F4}" v="115" dt="2022-01-11T10:27:32.902"/>
    <p1510:client id="{51BAF19C-3847-953A-A832-FB021EBA81F1}" v="519" dt="2022-01-09T15:06:21.566"/>
    <p1510:client id="{80F31695-31B6-1FF5-22AB-63F7B95A82B1}" v="209" dt="2022-01-04T09:12:20.285"/>
    <p1510:client id="{8D141127-D6A2-B45A-FAC0-527F3D8DA873}" v="4" dt="2022-01-01T15:54:40.080"/>
    <p1510:client id="{D731DE41-1A2A-7415-4641-EE01B21E609E}" v="45" dt="2022-01-09T08:36:43.595"/>
    <p1510:client id="{DD94335F-8C9D-7031-2E12-4B08EC1E638E}" v="4" dt="2022-01-10T14:31:11.576"/>
    <p1510:client id="{E5B4EEEB-3AA1-4684-8222-09F6B2FC8A69}" v="338" dt="2022-01-01T15:33:48.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tadher Alkaabi" userId="S::muntadher@aidojo.co::49e9937f-274a-4a1e-a21b-5e3ce11c6cb4" providerId="AD" clId="Web-{4F8B46E2-8B16-9D0C-5377-7A743C7571F4}"/>
    <pc:docChg chg="addSld delSld modSld sldOrd">
      <pc:chgData name="Muntadher Alkaabi" userId="S::muntadher@aidojo.co::49e9937f-274a-4a1e-a21b-5e3ce11c6cb4" providerId="AD" clId="Web-{4F8B46E2-8B16-9D0C-5377-7A743C7571F4}" dt="2022-01-11T10:27:32.902" v="62" actId="20577"/>
      <pc:docMkLst>
        <pc:docMk/>
      </pc:docMkLst>
      <pc:sldChg chg="modSp">
        <pc:chgData name="Muntadher Alkaabi" userId="S::muntadher@aidojo.co::49e9937f-274a-4a1e-a21b-5e3ce11c6cb4" providerId="AD" clId="Web-{4F8B46E2-8B16-9D0C-5377-7A743C7571F4}" dt="2022-01-11T10:00:44.875" v="8" actId="20577"/>
        <pc:sldMkLst>
          <pc:docMk/>
          <pc:sldMk cId="1875075759" sldId="257"/>
        </pc:sldMkLst>
        <pc:spChg chg="mod">
          <ac:chgData name="Muntadher Alkaabi" userId="S::muntadher@aidojo.co::49e9937f-274a-4a1e-a21b-5e3ce11c6cb4" providerId="AD" clId="Web-{4F8B46E2-8B16-9D0C-5377-7A743C7571F4}" dt="2022-01-11T10:00:44.875" v="8" actId="20577"/>
          <ac:spMkLst>
            <pc:docMk/>
            <pc:sldMk cId="1875075759" sldId="257"/>
            <ac:spMk id="3" creationId="{9A0CF257-8EB5-4AFB-9D2C-8232934FDBE4}"/>
          </ac:spMkLst>
        </pc:spChg>
      </pc:sldChg>
      <pc:sldChg chg="modSp">
        <pc:chgData name="Muntadher Alkaabi" userId="S::muntadher@aidojo.co::49e9937f-274a-4a1e-a21b-5e3ce11c6cb4" providerId="AD" clId="Web-{4F8B46E2-8B16-9D0C-5377-7A743C7571F4}" dt="2022-01-11T10:27:32.902" v="62" actId="20577"/>
        <pc:sldMkLst>
          <pc:docMk/>
          <pc:sldMk cId="1198922018" sldId="284"/>
        </pc:sldMkLst>
        <pc:spChg chg="mod">
          <ac:chgData name="Muntadher Alkaabi" userId="S::muntadher@aidojo.co::49e9937f-274a-4a1e-a21b-5e3ce11c6cb4" providerId="AD" clId="Web-{4F8B46E2-8B16-9D0C-5377-7A743C7571F4}" dt="2022-01-11T10:27:32.902" v="62" actId="20577"/>
          <ac:spMkLst>
            <pc:docMk/>
            <pc:sldMk cId="1198922018" sldId="284"/>
            <ac:spMk id="3" creationId="{0F75DD87-3FD8-40B6-A406-49FBB765E8E1}"/>
          </ac:spMkLst>
        </pc:spChg>
      </pc:sldChg>
      <pc:sldChg chg="ord">
        <pc:chgData name="Muntadher Alkaabi" userId="S::muntadher@aidojo.co::49e9937f-274a-4a1e-a21b-5e3ce11c6cb4" providerId="AD" clId="Web-{4F8B46E2-8B16-9D0C-5377-7A743C7571F4}" dt="2022-01-11T10:04:42.144" v="9"/>
        <pc:sldMkLst>
          <pc:docMk/>
          <pc:sldMk cId="2971260301" sldId="297"/>
        </pc:sldMkLst>
      </pc:sldChg>
      <pc:sldChg chg="add del ord">
        <pc:chgData name="Muntadher Alkaabi" userId="S::muntadher@aidojo.co::49e9937f-274a-4a1e-a21b-5e3ce11c6cb4" providerId="AD" clId="Web-{4F8B46E2-8B16-9D0C-5377-7A743C7571F4}" dt="2022-01-11T10:06:20.990" v="39"/>
        <pc:sldMkLst>
          <pc:docMk/>
          <pc:sldMk cId="3918632957" sldId="299"/>
        </pc:sldMkLst>
      </pc:sldChg>
      <pc:sldChg chg="add del ord">
        <pc:chgData name="Muntadher Alkaabi" userId="S::muntadher@aidojo.co::49e9937f-274a-4a1e-a21b-5e3ce11c6cb4" providerId="AD" clId="Web-{4F8B46E2-8B16-9D0C-5377-7A743C7571F4}" dt="2022-01-11T10:06:20.990" v="38"/>
        <pc:sldMkLst>
          <pc:docMk/>
          <pc:sldMk cId="1012709503" sldId="301"/>
        </pc:sldMkLst>
      </pc:sldChg>
      <pc:sldChg chg="add del ord">
        <pc:chgData name="Muntadher Alkaabi" userId="S::muntadher@aidojo.co::49e9937f-274a-4a1e-a21b-5e3ce11c6cb4" providerId="AD" clId="Web-{4F8B46E2-8B16-9D0C-5377-7A743C7571F4}" dt="2022-01-11T10:06:20.990" v="37"/>
        <pc:sldMkLst>
          <pc:docMk/>
          <pc:sldMk cId="930006233" sldId="302"/>
        </pc:sldMkLst>
      </pc:sldChg>
      <pc:sldChg chg="add del ord">
        <pc:chgData name="Muntadher Alkaabi" userId="S::muntadher@aidojo.co::49e9937f-274a-4a1e-a21b-5e3ce11c6cb4" providerId="AD" clId="Web-{4F8B46E2-8B16-9D0C-5377-7A743C7571F4}" dt="2022-01-11T10:06:20.990" v="36"/>
        <pc:sldMkLst>
          <pc:docMk/>
          <pc:sldMk cId="2928350715" sldId="303"/>
        </pc:sldMkLst>
      </pc:sldChg>
      <pc:sldChg chg="add del ord">
        <pc:chgData name="Muntadher Alkaabi" userId="S::muntadher@aidojo.co::49e9937f-274a-4a1e-a21b-5e3ce11c6cb4" providerId="AD" clId="Web-{4F8B46E2-8B16-9D0C-5377-7A743C7571F4}" dt="2022-01-11T10:06:20.990" v="35"/>
        <pc:sldMkLst>
          <pc:docMk/>
          <pc:sldMk cId="2046696633" sldId="304"/>
        </pc:sldMkLst>
      </pc:sldChg>
      <pc:sldChg chg="add del ord">
        <pc:chgData name="Muntadher Alkaabi" userId="S::muntadher@aidojo.co::49e9937f-274a-4a1e-a21b-5e3ce11c6cb4" providerId="AD" clId="Web-{4F8B46E2-8B16-9D0C-5377-7A743C7571F4}" dt="2022-01-11T10:06:20.990" v="34"/>
        <pc:sldMkLst>
          <pc:docMk/>
          <pc:sldMk cId="151442235" sldId="305"/>
        </pc:sldMkLst>
      </pc:sldChg>
      <pc:sldChg chg="add del replId">
        <pc:chgData name="Muntadher Alkaabi" userId="S::muntadher@aidojo.co::49e9937f-274a-4a1e-a21b-5e3ce11c6cb4" providerId="AD" clId="Web-{4F8B46E2-8B16-9D0C-5377-7A743C7571F4}" dt="2022-01-11T10:05:08.988" v="16"/>
        <pc:sldMkLst>
          <pc:docMk/>
          <pc:sldMk cId="3236048658" sldId="313"/>
        </pc:sldMkLst>
      </pc:sldChg>
      <pc:sldChg chg="add del replId">
        <pc:chgData name="Muntadher Alkaabi" userId="S::muntadher@aidojo.co::49e9937f-274a-4a1e-a21b-5e3ce11c6cb4" providerId="AD" clId="Web-{4F8B46E2-8B16-9D0C-5377-7A743C7571F4}" dt="2022-01-11T10:05:10.723" v="17"/>
        <pc:sldMkLst>
          <pc:docMk/>
          <pc:sldMk cId="152472545" sldId="314"/>
        </pc:sldMkLst>
      </pc:sldChg>
      <pc:sldChg chg="add del replId">
        <pc:chgData name="Muntadher Alkaabi" userId="S::muntadher@aidojo.co::49e9937f-274a-4a1e-a21b-5e3ce11c6cb4" providerId="AD" clId="Web-{4F8B46E2-8B16-9D0C-5377-7A743C7571F4}" dt="2022-01-11T10:05:13.114" v="18"/>
        <pc:sldMkLst>
          <pc:docMk/>
          <pc:sldMk cId="1007018720" sldId="315"/>
        </pc:sldMkLst>
      </pc:sldChg>
      <pc:sldChg chg="add del replId">
        <pc:chgData name="Muntadher Alkaabi" userId="S::muntadher@aidojo.co::49e9937f-274a-4a1e-a21b-5e3ce11c6cb4" providerId="AD" clId="Web-{4F8B46E2-8B16-9D0C-5377-7A743C7571F4}" dt="2022-01-11T10:05:14.785" v="19"/>
        <pc:sldMkLst>
          <pc:docMk/>
          <pc:sldMk cId="267184453" sldId="316"/>
        </pc:sldMkLst>
      </pc:sldChg>
      <pc:sldChg chg="add del replId">
        <pc:chgData name="Muntadher Alkaabi" userId="S::muntadher@aidojo.co::49e9937f-274a-4a1e-a21b-5e3ce11c6cb4" providerId="AD" clId="Web-{4F8B46E2-8B16-9D0C-5377-7A743C7571F4}" dt="2022-01-11T10:05:17.114" v="20"/>
        <pc:sldMkLst>
          <pc:docMk/>
          <pc:sldMk cId="227563334" sldId="317"/>
        </pc:sldMkLst>
      </pc:sldChg>
      <pc:sldChg chg="add del replId">
        <pc:chgData name="Muntadher Alkaabi" userId="S::muntadher@aidojo.co::49e9937f-274a-4a1e-a21b-5e3ce11c6cb4" providerId="AD" clId="Web-{4F8B46E2-8B16-9D0C-5377-7A743C7571F4}" dt="2022-01-11T10:05:19.286" v="21"/>
        <pc:sldMkLst>
          <pc:docMk/>
          <pc:sldMk cId="1628523855" sldId="318"/>
        </pc:sldMkLst>
      </pc:sldChg>
    </pc:docChg>
  </pc:docChgLst>
  <pc:docChgLst>
    <pc:chgData name="Muntadher Alkaabi" userId="S::muntadher@aidojo.co::49e9937f-274a-4a1e-a21b-5e3ce11c6cb4" providerId="AD" clId="Web-{D731DE41-1A2A-7415-4641-EE01B21E609E}"/>
    <pc:docChg chg="addSld delSld modSld">
      <pc:chgData name="Muntadher Alkaabi" userId="S::muntadher@aidojo.co::49e9937f-274a-4a1e-a21b-5e3ce11c6cb4" providerId="AD" clId="Web-{D731DE41-1A2A-7415-4641-EE01B21E609E}" dt="2022-01-09T08:36:43.595" v="42"/>
      <pc:docMkLst>
        <pc:docMk/>
      </pc:docMkLst>
      <pc:sldChg chg="modSp">
        <pc:chgData name="Muntadher Alkaabi" userId="S::muntadher@aidojo.co::49e9937f-274a-4a1e-a21b-5e3ce11c6cb4" providerId="AD" clId="Web-{D731DE41-1A2A-7415-4641-EE01B21E609E}" dt="2022-01-09T08:24:21.421" v="5" actId="20577"/>
        <pc:sldMkLst>
          <pc:docMk/>
          <pc:sldMk cId="3299799372" sldId="264"/>
        </pc:sldMkLst>
        <pc:spChg chg="mod">
          <ac:chgData name="Muntadher Alkaabi" userId="S::muntadher@aidojo.co::49e9937f-274a-4a1e-a21b-5e3ce11c6cb4" providerId="AD" clId="Web-{D731DE41-1A2A-7415-4641-EE01B21E609E}" dt="2022-01-09T08:24:21.421" v="5" actId="20577"/>
          <ac:spMkLst>
            <pc:docMk/>
            <pc:sldMk cId="3299799372" sldId="264"/>
            <ac:spMk id="4" creationId="{1C27F9ED-B82C-4208-A9A1-E290EF304E26}"/>
          </ac:spMkLst>
        </pc:spChg>
      </pc:sldChg>
      <pc:sldChg chg="modSp">
        <pc:chgData name="Muntadher Alkaabi" userId="S::muntadher@aidojo.co::49e9937f-274a-4a1e-a21b-5e3ce11c6cb4" providerId="AD" clId="Web-{D731DE41-1A2A-7415-4641-EE01B21E609E}" dt="2022-01-09T08:23:59.670" v="2" actId="20577"/>
        <pc:sldMkLst>
          <pc:docMk/>
          <pc:sldMk cId="612870109" sldId="268"/>
        </pc:sldMkLst>
        <pc:spChg chg="mod">
          <ac:chgData name="Muntadher Alkaabi" userId="S::muntadher@aidojo.co::49e9937f-274a-4a1e-a21b-5e3ce11c6cb4" providerId="AD" clId="Web-{D731DE41-1A2A-7415-4641-EE01B21E609E}" dt="2022-01-09T08:23:59.670" v="2" actId="20577"/>
          <ac:spMkLst>
            <pc:docMk/>
            <pc:sldMk cId="612870109" sldId="268"/>
            <ac:spMk id="4" creationId="{E28DE86C-19E4-4B7F-89BE-88CC5B03456A}"/>
          </ac:spMkLst>
        </pc:spChg>
      </pc:sldChg>
      <pc:sldChg chg="addSp delSp modSp">
        <pc:chgData name="Muntadher Alkaabi" userId="S::muntadher@aidojo.co::49e9937f-274a-4a1e-a21b-5e3ce11c6cb4" providerId="AD" clId="Web-{D731DE41-1A2A-7415-4641-EE01B21E609E}" dt="2022-01-09T08:31:07.791" v="16"/>
        <pc:sldMkLst>
          <pc:docMk/>
          <pc:sldMk cId="800753443" sldId="285"/>
        </pc:sldMkLst>
        <pc:spChg chg="add del mod">
          <ac:chgData name="Muntadher Alkaabi" userId="S::muntadher@aidojo.co::49e9937f-274a-4a1e-a21b-5e3ce11c6cb4" providerId="AD" clId="Web-{D731DE41-1A2A-7415-4641-EE01B21E609E}" dt="2022-01-09T08:30:49.462" v="13"/>
          <ac:spMkLst>
            <pc:docMk/>
            <pc:sldMk cId="800753443" sldId="285"/>
            <ac:spMk id="7" creationId="{2E978947-D7A9-418C-83E1-6329B047E720}"/>
          </ac:spMkLst>
        </pc:spChg>
        <pc:spChg chg="add del mod">
          <ac:chgData name="Muntadher Alkaabi" userId="S::muntadher@aidojo.co::49e9937f-274a-4a1e-a21b-5e3ce11c6cb4" providerId="AD" clId="Web-{D731DE41-1A2A-7415-4641-EE01B21E609E}" dt="2022-01-09T08:31:07.791" v="16"/>
          <ac:spMkLst>
            <pc:docMk/>
            <pc:sldMk cId="800753443" sldId="285"/>
            <ac:spMk id="8" creationId="{77BDF2AC-647E-4D7C-827F-0C0D9CB32A8D}"/>
          </ac:spMkLst>
        </pc:spChg>
        <pc:picChg chg="add del mod">
          <ac:chgData name="Muntadher Alkaabi" userId="S::muntadher@aidojo.co::49e9937f-274a-4a1e-a21b-5e3ce11c6cb4" providerId="AD" clId="Web-{D731DE41-1A2A-7415-4641-EE01B21E609E}" dt="2022-01-09T08:25:42.720" v="7"/>
          <ac:picMkLst>
            <pc:docMk/>
            <pc:sldMk cId="800753443" sldId="285"/>
            <ac:picMk id="3" creationId="{44C1E74E-D3A3-485C-9DB1-6429769E3C8A}"/>
          </ac:picMkLst>
        </pc:picChg>
        <pc:picChg chg="add del mod">
          <ac:chgData name="Muntadher Alkaabi" userId="S::muntadher@aidojo.co::49e9937f-274a-4a1e-a21b-5e3ce11c6cb4" providerId="AD" clId="Web-{D731DE41-1A2A-7415-4641-EE01B21E609E}" dt="2022-01-09T08:25:52.799" v="9"/>
          <ac:picMkLst>
            <pc:docMk/>
            <pc:sldMk cId="800753443" sldId="285"/>
            <ac:picMk id="6" creationId="{2E5F732E-034F-4C3C-B0C3-56ACF37BE644}"/>
          </ac:picMkLst>
        </pc:picChg>
      </pc:sldChg>
      <pc:sldChg chg="addSp delSp modSp new mod modClrScheme chgLayout">
        <pc:chgData name="Muntadher Alkaabi" userId="S::muntadher@aidojo.co::49e9937f-274a-4a1e-a21b-5e3ce11c6cb4" providerId="AD" clId="Web-{D731DE41-1A2A-7415-4641-EE01B21E609E}" dt="2022-01-09T08:31:48.260" v="23" actId="20577"/>
        <pc:sldMkLst>
          <pc:docMk/>
          <pc:sldMk cId="3334830301" sldId="286"/>
        </pc:sldMkLst>
        <pc:spChg chg="add del mod">
          <ac:chgData name="Muntadher Alkaabi" userId="S::muntadher@aidojo.co::49e9937f-274a-4a1e-a21b-5e3ce11c6cb4" providerId="AD" clId="Web-{D731DE41-1A2A-7415-4641-EE01B21E609E}" dt="2022-01-09T08:31:31.963" v="21"/>
          <ac:spMkLst>
            <pc:docMk/>
            <pc:sldMk cId="3334830301" sldId="286"/>
            <ac:spMk id="2" creationId="{3ED608D6-8F46-4F74-9F88-D6DABF170E57}"/>
          </ac:spMkLst>
        </pc:spChg>
        <pc:spChg chg="add mod">
          <ac:chgData name="Muntadher Alkaabi" userId="S::muntadher@aidojo.co::49e9937f-274a-4a1e-a21b-5e3ce11c6cb4" providerId="AD" clId="Web-{D731DE41-1A2A-7415-4641-EE01B21E609E}" dt="2022-01-09T08:31:48.260" v="23" actId="20577"/>
          <ac:spMkLst>
            <pc:docMk/>
            <pc:sldMk cId="3334830301" sldId="286"/>
            <ac:spMk id="3" creationId="{A48BE4C8-8EC5-48A8-97EE-F748BE257F0C}"/>
          </ac:spMkLst>
        </pc:spChg>
        <pc:spChg chg="add mod">
          <ac:chgData name="Muntadher Alkaabi" userId="S::muntadher@aidojo.co::49e9937f-274a-4a1e-a21b-5e3ce11c6cb4" providerId="AD" clId="Web-{D731DE41-1A2A-7415-4641-EE01B21E609E}" dt="2022-01-09T08:31:45.245" v="22"/>
          <ac:spMkLst>
            <pc:docMk/>
            <pc:sldMk cId="3334830301" sldId="286"/>
            <ac:spMk id="4" creationId="{F9C07301-DDFA-4BD3-A617-21073C04FEB1}"/>
          </ac:spMkLst>
        </pc:spChg>
      </pc:sldChg>
      <pc:sldChg chg="addSp delSp modSp new add del">
        <pc:chgData name="Muntadher Alkaabi" userId="S::muntadher@aidojo.co::49e9937f-274a-4a1e-a21b-5e3ce11c6cb4" providerId="AD" clId="Web-{D731DE41-1A2A-7415-4641-EE01B21E609E}" dt="2022-01-09T08:36:33.361" v="41"/>
        <pc:sldMkLst>
          <pc:docMk/>
          <pc:sldMk cId="2349216483" sldId="287"/>
        </pc:sldMkLst>
        <pc:spChg chg="mod">
          <ac:chgData name="Muntadher Alkaabi" userId="S::muntadher@aidojo.co::49e9937f-274a-4a1e-a21b-5e3ce11c6cb4" providerId="AD" clId="Web-{D731DE41-1A2A-7415-4641-EE01B21E609E}" dt="2022-01-09T08:36:19.064" v="37" actId="20577"/>
          <ac:spMkLst>
            <pc:docMk/>
            <pc:sldMk cId="2349216483" sldId="287"/>
            <ac:spMk id="2" creationId="{CB588D82-3831-4F82-ABD9-6BAF12F17B02}"/>
          </ac:spMkLst>
        </pc:spChg>
        <pc:spChg chg="mod">
          <ac:chgData name="Muntadher Alkaabi" userId="S::muntadher@aidojo.co::49e9937f-274a-4a1e-a21b-5e3ce11c6cb4" providerId="AD" clId="Web-{D731DE41-1A2A-7415-4641-EE01B21E609E}" dt="2022-01-09T08:33:16.809" v="32" actId="20577"/>
          <ac:spMkLst>
            <pc:docMk/>
            <pc:sldMk cId="2349216483" sldId="287"/>
            <ac:spMk id="3" creationId="{3F7150A5-0ACA-4F11-A511-F8EDD479D750}"/>
          </ac:spMkLst>
        </pc:spChg>
        <pc:spChg chg="mod">
          <ac:chgData name="Muntadher Alkaabi" userId="S::muntadher@aidojo.co::49e9937f-274a-4a1e-a21b-5e3ce11c6cb4" providerId="AD" clId="Web-{D731DE41-1A2A-7415-4641-EE01B21E609E}" dt="2022-01-09T08:32:09.276" v="26" actId="20577"/>
          <ac:spMkLst>
            <pc:docMk/>
            <pc:sldMk cId="2349216483" sldId="287"/>
            <ac:spMk id="4" creationId="{E00BE58A-A721-432A-863B-77AE42240BA5}"/>
          </ac:spMkLst>
        </pc:spChg>
        <pc:spChg chg="add del mod">
          <ac:chgData name="Muntadher Alkaabi" userId="S::muntadher@aidojo.co::49e9937f-274a-4a1e-a21b-5e3ce11c6cb4" providerId="AD" clId="Web-{D731DE41-1A2A-7415-4641-EE01B21E609E}" dt="2022-01-09T08:33:23.200" v="35"/>
          <ac:spMkLst>
            <pc:docMk/>
            <pc:sldMk cId="2349216483" sldId="287"/>
            <ac:spMk id="5" creationId="{7C88A032-B11B-4ADB-92AF-9B2BE0E3733D}"/>
          </ac:spMkLst>
        </pc:spChg>
      </pc:sldChg>
      <pc:sldChg chg="add">
        <pc:chgData name="Muntadher Alkaabi" userId="S::muntadher@aidojo.co::49e9937f-274a-4a1e-a21b-5e3ce11c6cb4" providerId="AD" clId="Web-{D731DE41-1A2A-7415-4641-EE01B21E609E}" dt="2022-01-09T08:36:19.626" v="38"/>
        <pc:sldMkLst>
          <pc:docMk/>
          <pc:sldMk cId="269439991" sldId="288"/>
        </pc:sldMkLst>
      </pc:sldChg>
      <pc:sldChg chg="add">
        <pc:chgData name="Muntadher Alkaabi" userId="S::muntadher@aidojo.co::49e9937f-274a-4a1e-a21b-5e3ce11c6cb4" providerId="AD" clId="Web-{D731DE41-1A2A-7415-4641-EE01B21E609E}" dt="2022-01-09T08:36:43.595" v="42"/>
        <pc:sldMkLst>
          <pc:docMk/>
          <pc:sldMk cId="4019589469" sldId="289"/>
        </pc:sldMkLst>
      </pc:sldChg>
    </pc:docChg>
  </pc:docChgLst>
  <pc:docChgLst>
    <pc:chgData name="Muntadher Alkaabi" userId="S::muntadher@aidojo.co::49e9937f-274a-4a1e-a21b-5e3ce11c6cb4" providerId="AD" clId="Web-{8D141127-D6A2-B45A-FAC0-527F3D8DA873}"/>
    <pc:docChg chg="modSld">
      <pc:chgData name="Muntadher Alkaabi" userId="S::muntadher@aidojo.co::49e9937f-274a-4a1e-a21b-5e3ce11c6cb4" providerId="AD" clId="Web-{8D141127-D6A2-B45A-FAC0-527F3D8DA873}" dt="2022-01-01T15:54:40.080" v="3"/>
      <pc:docMkLst>
        <pc:docMk/>
      </pc:docMkLst>
      <pc:sldChg chg="modSp">
        <pc:chgData name="Muntadher Alkaabi" userId="S::muntadher@aidojo.co::49e9937f-274a-4a1e-a21b-5e3ce11c6cb4" providerId="AD" clId="Web-{8D141127-D6A2-B45A-FAC0-527F3D8DA873}" dt="2022-01-01T15:54:40.080" v="3"/>
        <pc:sldMkLst>
          <pc:docMk/>
          <pc:sldMk cId="2664870010" sldId="272"/>
        </pc:sldMkLst>
        <pc:graphicFrameChg chg="mod modGraphic">
          <ac:chgData name="Muntadher Alkaabi" userId="S::muntadher@aidojo.co::49e9937f-274a-4a1e-a21b-5e3ce11c6cb4" providerId="AD" clId="Web-{8D141127-D6A2-B45A-FAC0-527F3D8DA873}" dt="2022-01-01T15:54:40.080" v="3"/>
          <ac:graphicFrameMkLst>
            <pc:docMk/>
            <pc:sldMk cId="2664870010" sldId="272"/>
            <ac:graphicFrameMk id="10" creationId="{C3F4C81B-5268-4E0B-970D-C163FB9F43A7}"/>
          </ac:graphicFrameMkLst>
        </pc:graphicFrameChg>
      </pc:sldChg>
    </pc:docChg>
  </pc:docChgLst>
  <pc:docChgLst>
    <pc:chgData name="Sabri M Sabri" userId="S::sabri@aidojo.co::59b43f04-ae7d-481b-aabe-fc3f3919f2cb" providerId="AD" clId="Web-{40976004-2F4E-7A7F-4537-C6D283C1D35C}"/>
    <pc:docChg chg="modSld">
      <pc:chgData name="Sabri M Sabri" userId="S::sabri@aidojo.co::59b43f04-ae7d-481b-aabe-fc3f3919f2cb" providerId="AD" clId="Web-{40976004-2F4E-7A7F-4537-C6D283C1D35C}" dt="2022-01-09T13:13:57.222" v="6"/>
      <pc:docMkLst>
        <pc:docMk/>
      </pc:docMkLst>
      <pc:sldChg chg="addSp delSp modSp">
        <pc:chgData name="Sabri M Sabri" userId="S::sabri@aidojo.co::59b43f04-ae7d-481b-aabe-fc3f3919f2cb" providerId="AD" clId="Web-{40976004-2F4E-7A7F-4537-C6D283C1D35C}" dt="2022-01-09T13:13:57.222" v="6"/>
        <pc:sldMkLst>
          <pc:docMk/>
          <pc:sldMk cId="3366531188" sldId="262"/>
        </pc:sldMkLst>
        <pc:spChg chg="add del">
          <ac:chgData name="Sabri M Sabri" userId="S::sabri@aidojo.co::59b43f04-ae7d-481b-aabe-fc3f3919f2cb" providerId="AD" clId="Web-{40976004-2F4E-7A7F-4537-C6D283C1D35C}" dt="2022-01-09T13:13:57.222" v="6"/>
          <ac:spMkLst>
            <pc:docMk/>
            <pc:sldMk cId="3366531188" sldId="262"/>
            <ac:spMk id="3" creationId="{E896A9A8-A365-4698-8D40-0C34DD74EFFB}"/>
          </ac:spMkLst>
        </pc:spChg>
        <pc:picChg chg="del mod">
          <ac:chgData name="Sabri M Sabri" userId="S::sabri@aidojo.co::59b43f04-ae7d-481b-aabe-fc3f3919f2cb" providerId="AD" clId="Web-{40976004-2F4E-7A7F-4537-C6D283C1D35C}" dt="2022-01-09T13:13:37.566" v="4"/>
          <ac:picMkLst>
            <pc:docMk/>
            <pc:sldMk cId="3366531188" sldId="262"/>
            <ac:picMk id="2" creationId="{C924D1D6-FEFF-49DD-8518-0E7E93DBAA7C}"/>
          </ac:picMkLst>
        </pc:picChg>
      </pc:sldChg>
      <pc:sldChg chg="modSp">
        <pc:chgData name="Sabri M Sabri" userId="S::sabri@aidojo.co::59b43f04-ae7d-481b-aabe-fc3f3919f2cb" providerId="AD" clId="Web-{40976004-2F4E-7A7F-4537-C6D283C1D35C}" dt="2022-01-09T13:12:58.190" v="2" actId="20577"/>
        <pc:sldMkLst>
          <pc:docMk/>
          <pc:sldMk cId="4060823478" sldId="281"/>
        </pc:sldMkLst>
        <pc:spChg chg="mod">
          <ac:chgData name="Sabri M Sabri" userId="S::sabri@aidojo.co::59b43f04-ae7d-481b-aabe-fc3f3919f2cb" providerId="AD" clId="Web-{40976004-2F4E-7A7F-4537-C6D283C1D35C}" dt="2022-01-09T13:12:58.190" v="2" actId="20577"/>
          <ac:spMkLst>
            <pc:docMk/>
            <pc:sldMk cId="4060823478" sldId="281"/>
            <ac:spMk id="2" creationId="{33E58147-615A-483A-8513-412A79C6130C}"/>
          </ac:spMkLst>
        </pc:spChg>
      </pc:sldChg>
    </pc:docChg>
  </pc:docChgLst>
  <pc:docChgLst>
    <pc:chgData name="Muntadher Alkaabi" userId="S::muntadher@aidojo.co::49e9937f-274a-4a1e-a21b-5e3ce11c6cb4" providerId="AD" clId="Web-{51BAF19C-3847-953A-A832-FB021EBA81F1}"/>
    <pc:docChg chg="addSld delSld modSld sldOrd">
      <pc:chgData name="Muntadher Alkaabi" userId="S::muntadher@aidojo.co::49e9937f-274a-4a1e-a21b-5e3ce11c6cb4" providerId="AD" clId="Web-{51BAF19C-3847-953A-A832-FB021EBA81F1}" dt="2022-01-09T15:06:20.863" v="447" actId="20577"/>
      <pc:docMkLst>
        <pc:docMk/>
      </pc:docMkLst>
      <pc:sldChg chg="del">
        <pc:chgData name="Muntadher Alkaabi" userId="S::muntadher@aidojo.co::49e9937f-274a-4a1e-a21b-5e3ce11c6cb4" providerId="AD" clId="Web-{51BAF19C-3847-953A-A832-FB021EBA81F1}" dt="2022-01-09T14:08:49.202" v="427"/>
        <pc:sldMkLst>
          <pc:docMk/>
          <pc:sldMk cId="4216815480" sldId="263"/>
        </pc:sldMkLst>
      </pc:sldChg>
      <pc:sldChg chg="modSp">
        <pc:chgData name="Muntadher Alkaabi" userId="S::muntadher@aidojo.co::49e9937f-274a-4a1e-a21b-5e3ce11c6cb4" providerId="AD" clId="Web-{51BAF19C-3847-953A-A832-FB021EBA81F1}" dt="2022-01-09T14:40:14.480" v="435" actId="20577"/>
        <pc:sldMkLst>
          <pc:docMk/>
          <pc:sldMk cId="3299799372" sldId="264"/>
        </pc:sldMkLst>
        <pc:spChg chg="mod">
          <ac:chgData name="Muntadher Alkaabi" userId="S::muntadher@aidojo.co::49e9937f-274a-4a1e-a21b-5e3ce11c6cb4" providerId="AD" clId="Web-{51BAF19C-3847-953A-A832-FB021EBA81F1}" dt="2022-01-09T14:40:14.480" v="435" actId="20577"/>
          <ac:spMkLst>
            <pc:docMk/>
            <pc:sldMk cId="3299799372" sldId="264"/>
            <ac:spMk id="4" creationId="{1C27F9ED-B82C-4208-A9A1-E290EF304E26}"/>
          </ac:spMkLst>
        </pc:spChg>
      </pc:sldChg>
      <pc:sldChg chg="modSp">
        <pc:chgData name="Muntadher Alkaabi" userId="S::muntadher@aidojo.co::49e9937f-274a-4a1e-a21b-5e3ce11c6cb4" providerId="AD" clId="Web-{51BAF19C-3847-953A-A832-FB021EBA81F1}" dt="2022-01-09T13:34:08.566" v="355" actId="20577"/>
        <pc:sldMkLst>
          <pc:docMk/>
          <pc:sldMk cId="686053963" sldId="267"/>
        </pc:sldMkLst>
        <pc:spChg chg="mod">
          <ac:chgData name="Muntadher Alkaabi" userId="S::muntadher@aidojo.co::49e9937f-274a-4a1e-a21b-5e3ce11c6cb4" providerId="AD" clId="Web-{51BAF19C-3847-953A-A832-FB021EBA81F1}" dt="2022-01-09T13:34:08.566" v="355" actId="20577"/>
          <ac:spMkLst>
            <pc:docMk/>
            <pc:sldMk cId="686053963" sldId="267"/>
            <ac:spMk id="2" creationId="{87BD8951-7C3F-40B6-AB4A-D63E073DB455}"/>
          </ac:spMkLst>
        </pc:spChg>
      </pc:sldChg>
      <pc:sldChg chg="addSp delSp modSp">
        <pc:chgData name="Muntadher Alkaabi" userId="S::muntadher@aidojo.co::49e9937f-274a-4a1e-a21b-5e3ce11c6cb4" providerId="AD" clId="Web-{51BAF19C-3847-953A-A832-FB021EBA81F1}" dt="2022-01-09T13:14:49.483" v="350" actId="1076"/>
        <pc:sldMkLst>
          <pc:docMk/>
          <pc:sldMk cId="3430965186" sldId="271"/>
        </pc:sldMkLst>
        <pc:spChg chg="add del mod">
          <ac:chgData name="Muntadher Alkaabi" userId="S::muntadher@aidojo.co::49e9937f-274a-4a1e-a21b-5e3ce11c6cb4" providerId="AD" clId="Web-{51BAF19C-3847-953A-A832-FB021EBA81F1}" dt="2022-01-09T13:03:35.944" v="342"/>
          <ac:spMkLst>
            <pc:docMk/>
            <pc:sldMk cId="3430965186" sldId="271"/>
            <ac:spMk id="6" creationId="{BD793EFE-A726-4588-A577-313E1D13C434}"/>
          </ac:spMkLst>
        </pc:spChg>
        <pc:spChg chg="add del mod">
          <ac:chgData name="Muntadher Alkaabi" userId="S::muntadher@aidojo.co::49e9937f-274a-4a1e-a21b-5e3ce11c6cb4" providerId="AD" clId="Web-{51BAF19C-3847-953A-A832-FB021EBA81F1}" dt="2022-01-09T13:14:22.419" v="345"/>
          <ac:spMkLst>
            <pc:docMk/>
            <pc:sldMk cId="3430965186" sldId="271"/>
            <ac:spMk id="9" creationId="{AEB04278-251B-4535-A1B8-ACE6404D7F6B}"/>
          </ac:spMkLst>
        </pc:spChg>
        <pc:picChg chg="del">
          <ac:chgData name="Muntadher Alkaabi" userId="S::muntadher@aidojo.co::49e9937f-274a-4a1e-a21b-5e3ce11c6cb4" providerId="AD" clId="Web-{51BAF19C-3847-953A-A832-FB021EBA81F1}" dt="2022-01-09T13:03:24.037" v="341"/>
          <ac:picMkLst>
            <pc:docMk/>
            <pc:sldMk cId="3430965186" sldId="271"/>
            <ac:picMk id="5" creationId="{5A11E864-0A29-47D3-B27B-457C8FB72BE6}"/>
          </ac:picMkLst>
        </pc:picChg>
        <pc:picChg chg="add del mod ord">
          <ac:chgData name="Muntadher Alkaabi" userId="S::muntadher@aidojo.co::49e9937f-274a-4a1e-a21b-5e3ce11c6cb4" providerId="AD" clId="Web-{51BAF19C-3847-953A-A832-FB021EBA81F1}" dt="2022-01-09T13:14:19.794" v="344"/>
          <ac:picMkLst>
            <pc:docMk/>
            <pc:sldMk cId="3430965186" sldId="271"/>
            <ac:picMk id="7" creationId="{305CADDC-EE98-45D1-9D1E-F36A4AE24242}"/>
          </ac:picMkLst>
        </pc:picChg>
        <pc:picChg chg="add mod ord modCrop">
          <ac:chgData name="Muntadher Alkaabi" userId="S::muntadher@aidojo.co::49e9937f-274a-4a1e-a21b-5e3ce11c6cb4" providerId="AD" clId="Web-{51BAF19C-3847-953A-A832-FB021EBA81F1}" dt="2022-01-09T13:14:49.483" v="350" actId="1076"/>
          <ac:picMkLst>
            <pc:docMk/>
            <pc:sldMk cId="3430965186" sldId="271"/>
            <ac:picMk id="10" creationId="{42C14477-4FC9-48CA-9593-D3EAF80A8F5F}"/>
          </ac:picMkLst>
        </pc:picChg>
      </pc:sldChg>
      <pc:sldChg chg="modSp">
        <pc:chgData name="Muntadher Alkaabi" userId="S::muntadher@aidojo.co::49e9937f-274a-4a1e-a21b-5e3ce11c6cb4" providerId="AD" clId="Web-{51BAF19C-3847-953A-A832-FB021EBA81F1}" dt="2022-01-09T14:41:06.403" v="437" actId="20577"/>
        <pc:sldMkLst>
          <pc:docMk/>
          <pc:sldMk cId="2664870010" sldId="272"/>
        </pc:sldMkLst>
        <pc:spChg chg="mod">
          <ac:chgData name="Muntadher Alkaabi" userId="S::muntadher@aidojo.co::49e9937f-274a-4a1e-a21b-5e3ce11c6cb4" providerId="AD" clId="Web-{51BAF19C-3847-953A-A832-FB021EBA81F1}" dt="2022-01-09T14:41:06.403" v="437" actId="20577"/>
          <ac:spMkLst>
            <pc:docMk/>
            <pc:sldMk cId="2664870010" sldId="272"/>
            <ac:spMk id="4" creationId="{9E94EA29-57D3-48EA-8290-2B7F8B0FD258}"/>
          </ac:spMkLst>
        </pc:spChg>
        <pc:graphicFrameChg chg="mod modGraphic">
          <ac:chgData name="Muntadher Alkaabi" userId="S::muntadher@aidojo.co::49e9937f-274a-4a1e-a21b-5e3ce11c6cb4" providerId="AD" clId="Web-{51BAF19C-3847-953A-A832-FB021EBA81F1}" dt="2022-01-09T13:36:05.963" v="374"/>
          <ac:graphicFrameMkLst>
            <pc:docMk/>
            <pc:sldMk cId="2664870010" sldId="272"/>
            <ac:graphicFrameMk id="10" creationId="{C3F4C81B-5268-4E0B-970D-C163FB9F43A7}"/>
          </ac:graphicFrameMkLst>
        </pc:graphicFrameChg>
      </pc:sldChg>
      <pc:sldChg chg="addSp delSp modSp">
        <pc:chgData name="Muntadher Alkaabi" userId="S::muntadher@aidojo.co::49e9937f-274a-4a1e-a21b-5e3ce11c6cb4" providerId="AD" clId="Web-{51BAF19C-3847-953A-A832-FB021EBA81F1}" dt="2022-01-09T13:32:28.920" v="352"/>
        <pc:sldMkLst>
          <pc:docMk/>
          <pc:sldMk cId="801050473" sldId="273"/>
        </pc:sldMkLst>
        <pc:spChg chg="add del mod">
          <ac:chgData name="Muntadher Alkaabi" userId="S::muntadher@aidojo.co::49e9937f-274a-4a1e-a21b-5e3ce11c6cb4" providerId="AD" clId="Web-{51BAF19C-3847-953A-A832-FB021EBA81F1}" dt="2022-01-09T13:32:28.920" v="352"/>
          <ac:spMkLst>
            <pc:docMk/>
            <pc:sldMk cId="801050473" sldId="273"/>
            <ac:spMk id="6" creationId="{34E4CB54-AD44-450A-990B-4D89A883339B}"/>
          </ac:spMkLst>
        </pc:spChg>
        <pc:picChg chg="del">
          <ac:chgData name="Muntadher Alkaabi" userId="S::muntadher@aidojo.co::49e9937f-274a-4a1e-a21b-5e3ce11c6cb4" providerId="AD" clId="Web-{51BAF19C-3847-953A-A832-FB021EBA81F1}" dt="2022-01-09T13:30:43.913" v="351"/>
          <ac:picMkLst>
            <pc:docMk/>
            <pc:sldMk cId="801050473" sldId="273"/>
            <ac:picMk id="5" creationId="{268255F3-7520-4739-80A6-738B45F82CF0}"/>
          </ac:picMkLst>
        </pc:picChg>
        <pc:picChg chg="add mod ord">
          <ac:chgData name="Muntadher Alkaabi" userId="S::muntadher@aidojo.co::49e9937f-274a-4a1e-a21b-5e3ce11c6cb4" providerId="AD" clId="Web-{51BAF19C-3847-953A-A832-FB021EBA81F1}" dt="2022-01-09T13:32:28.920" v="352"/>
          <ac:picMkLst>
            <pc:docMk/>
            <pc:sldMk cId="801050473" sldId="273"/>
            <ac:picMk id="7" creationId="{5E8FC9B3-644D-4E43-9880-344BEA8FC74A}"/>
          </ac:picMkLst>
        </pc:picChg>
      </pc:sldChg>
      <pc:sldChg chg="modSp">
        <pc:chgData name="Muntadher Alkaabi" userId="S::muntadher@aidojo.co::49e9937f-274a-4a1e-a21b-5e3ce11c6cb4" providerId="AD" clId="Web-{51BAF19C-3847-953A-A832-FB021EBA81F1}" dt="2022-01-09T14:42:18.279" v="441" actId="20577"/>
        <pc:sldMkLst>
          <pc:docMk/>
          <pc:sldMk cId="38832406" sldId="278"/>
        </pc:sldMkLst>
        <pc:spChg chg="mod">
          <ac:chgData name="Muntadher Alkaabi" userId="S::muntadher@aidojo.co::49e9937f-274a-4a1e-a21b-5e3ce11c6cb4" providerId="AD" clId="Web-{51BAF19C-3847-953A-A832-FB021EBA81F1}" dt="2022-01-09T14:42:18.279" v="441" actId="20577"/>
          <ac:spMkLst>
            <pc:docMk/>
            <pc:sldMk cId="38832406" sldId="278"/>
            <ac:spMk id="4" creationId="{24B752F6-96E2-46EE-B78C-36D21E72DE17}"/>
          </ac:spMkLst>
        </pc:spChg>
      </pc:sldChg>
      <pc:sldChg chg="modSp">
        <pc:chgData name="Muntadher Alkaabi" userId="S::muntadher@aidojo.co::49e9937f-274a-4a1e-a21b-5e3ce11c6cb4" providerId="AD" clId="Web-{51BAF19C-3847-953A-A832-FB021EBA81F1}" dt="2022-01-09T13:34:21.270" v="358" actId="20577"/>
        <pc:sldMkLst>
          <pc:docMk/>
          <pc:sldMk cId="4126166322" sldId="279"/>
        </pc:sldMkLst>
        <pc:spChg chg="mod">
          <ac:chgData name="Muntadher Alkaabi" userId="S::muntadher@aidojo.co::49e9937f-274a-4a1e-a21b-5e3ce11c6cb4" providerId="AD" clId="Web-{51BAF19C-3847-953A-A832-FB021EBA81F1}" dt="2022-01-09T13:34:21.270" v="358" actId="20577"/>
          <ac:spMkLst>
            <pc:docMk/>
            <pc:sldMk cId="4126166322" sldId="279"/>
            <ac:spMk id="2" creationId="{FDCA9F5D-A21A-47FB-9FD0-BB27BB214461}"/>
          </ac:spMkLst>
        </pc:spChg>
      </pc:sldChg>
      <pc:sldChg chg="modSp">
        <pc:chgData name="Muntadher Alkaabi" userId="S::muntadher@aidojo.co::49e9937f-274a-4a1e-a21b-5e3ce11c6cb4" providerId="AD" clId="Web-{51BAF19C-3847-953A-A832-FB021EBA81F1}" dt="2022-01-09T14:07:48.745" v="423" actId="20577"/>
        <pc:sldMkLst>
          <pc:docMk/>
          <pc:sldMk cId="269439991" sldId="288"/>
        </pc:sldMkLst>
        <pc:spChg chg="mod">
          <ac:chgData name="Muntadher Alkaabi" userId="S::muntadher@aidojo.co::49e9937f-274a-4a1e-a21b-5e3ce11c6cb4" providerId="AD" clId="Web-{51BAF19C-3847-953A-A832-FB021EBA81F1}" dt="2022-01-09T14:07:48.745" v="423" actId="20577"/>
          <ac:spMkLst>
            <pc:docMk/>
            <pc:sldMk cId="269439991" sldId="288"/>
            <ac:spMk id="4" creationId="{78FE4D7F-B4FD-4B03-AC67-54418F4AD2A3}"/>
          </ac:spMkLst>
        </pc:spChg>
      </pc:sldChg>
      <pc:sldChg chg="modSp ord">
        <pc:chgData name="Muntadher Alkaabi" userId="S::muntadher@aidojo.co::49e9937f-274a-4a1e-a21b-5e3ce11c6cb4" providerId="AD" clId="Web-{51BAF19C-3847-953A-A832-FB021EBA81F1}" dt="2022-01-09T14:08:27.497" v="426"/>
        <pc:sldMkLst>
          <pc:docMk/>
          <pc:sldMk cId="4019589469" sldId="289"/>
        </pc:sldMkLst>
        <pc:spChg chg="mod">
          <ac:chgData name="Muntadher Alkaabi" userId="S::muntadher@aidojo.co::49e9937f-274a-4a1e-a21b-5e3ce11c6cb4" providerId="AD" clId="Web-{51BAF19C-3847-953A-A832-FB021EBA81F1}" dt="2022-01-09T13:34:59.678" v="362" actId="20577"/>
          <ac:spMkLst>
            <pc:docMk/>
            <pc:sldMk cId="4019589469" sldId="289"/>
            <ac:spMk id="2" creationId="{8F1DCD2F-4938-4444-A7C0-8262FFDAF7C9}"/>
          </ac:spMkLst>
        </pc:spChg>
      </pc:sldChg>
      <pc:sldChg chg="addSp delSp modSp add">
        <pc:chgData name="Muntadher Alkaabi" userId="S::muntadher@aidojo.co::49e9937f-274a-4a1e-a21b-5e3ce11c6cb4" providerId="AD" clId="Web-{51BAF19C-3847-953A-A832-FB021EBA81F1}" dt="2022-01-09T13:51:22.110" v="382"/>
        <pc:sldMkLst>
          <pc:docMk/>
          <pc:sldMk cId="1749052209" sldId="290"/>
        </pc:sldMkLst>
        <pc:spChg chg="mod">
          <ac:chgData name="Muntadher Alkaabi" userId="S::muntadher@aidojo.co::49e9937f-274a-4a1e-a21b-5e3ce11c6cb4" providerId="AD" clId="Web-{51BAF19C-3847-953A-A832-FB021EBA81F1}" dt="2022-01-09T09:24:27.485" v="65" actId="20577"/>
          <ac:spMkLst>
            <pc:docMk/>
            <pc:sldMk cId="1749052209" sldId="290"/>
            <ac:spMk id="4" creationId="{126566EF-821B-4BB3-8E22-75C3B3B4C05C}"/>
          </ac:spMkLst>
        </pc:spChg>
        <pc:spChg chg="add del mod">
          <ac:chgData name="Muntadher Alkaabi" userId="S::muntadher@aidojo.co::49e9937f-274a-4a1e-a21b-5e3ce11c6cb4" providerId="AD" clId="Web-{51BAF19C-3847-953A-A832-FB021EBA81F1}" dt="2022-01-09T13:51:21.094" v="381"/>
          <ac:spMkLst>
            <pc:docMk/>
            <pc:sldMk cId="1749052209" sldId="290"/>
            <ac:spMk id="5" creationId="{7CD11DE6-E8FD-4A64-9DC9-A4898AF9C9B0}"/>
          </ac:spMkLst>
        </pc:spChg>
        <pc:spChg chg="add del mod">
          <ac:chgData name="Muntadher Alkaabi" userId="S::muntadher@aidojo.co::49e9937f-274a-4a1e-a21b-5e3ce11c6cb4" providerId="AD" clId="Web-{51BAF19C-3847-953A-A832-FB021EBA81F1}" dt="2022-01-09T13:51:18.469" v="379"/>
          <ac:spMkLst>
            <pc:docMk/>
            <pc:sldMk cId="1749052209" sldId="290"/>
            <ac:spMk id="10" creationId="{C9F2E1B7-D107-4FB6-80D4-680361AC21B4}"/>
          </ac:spMkLst>
        </pc:spChg>
        <pc:picChg chg="add del">
          <ac:chgData name="Muntadher Alkaabi" userId="S::muntadher@aidojo.co::49e9937f-274a-4a1e-a21b-5e3ce11c6cb4" providerId="AD" clId="Web-{51BAF19C-3847-953A-A832-FB021EBA81F1}" dt="2022-01-09T13:51:21.094" v="381"/>
          <ac:picMkLst>
            <pc:docMk/>
            <pc:sldMk cId="1749052209" sldId="290"/>
            <ac:picMk id="6" creationId="{719FED05-57A8-4C81-A4F5-23C1F49D5EDC}"/>
          </ac:picMkLst>
        </pc:picChg>
        <pc:picChg chg="add del mod ord modCrop">
          <ac:chgData name="Muntadher Alkaabi" userId="S::muntadher@aidojo.co::49e9937f-274a-4a1e-a21b-5e3ce11c6cb4" providerId="AD" clId="Web-{51BAF19C-3847-953A-A832-FB021EBA81F1}" dt="2022-01-09T13:51:20.266" v="380"/>
          <ac:picMkLst>
            <pc:docMk/>
            <pc:sldMk cId="1749052209" sldId="290"/>
            <ac:picMk id="7" creationId="{71871C61-9EA8-423C-9BF1-B8D2EFEFB7BD}"/>
          </ac:picMkLst>
        </pc:picChg>
        <pc:picChg chg="add del">
          <ac:chgData name="Muntadher Alkaabi" userId="S::muntadher@aidojo.co::49e9937f-274a-4a1e-a21b-5e3ce11c6cb4" providerId="AD" clId="Web-{51BAF19C-3847-953A-A832-FB021EBA81F1}" dt="2022-01-09T13:51:22.110" v="382"/>
          <ac:picMkLst>
            <pc:docMk/>
            <pc:sldMk cId="1749052209" sldId="290"/>
            <ac:picMk id="8" creationId="{2E867E05-F5CF-4D5A-A52C-0381BE65FC81}"/>
          </ac:picMkLst>
        </pc:picChg>
      </pc:sldChg>
      <pc:sldChg chg="add">
        <pc:chgData name="Muntadher Alkaabi" userId="S::muntadher@aidojo.co::49e9937f-274a-4a1e-a21b-5e3ce11c6cb4" providerId="AD" clId="Web-{51BAF19C-3847-953A-A832-FB021EBA81F1}" dt="2022-01-09T08:38:26.428" v="1"/>
        <pc:sldMkLst>
          <pc:docMk/>
          <pc:sldMk cId="2582038285" sldId="291"/>
        </pc:sldMkLst>
      </pc:sldChg>
      <pc:sldChg chg="addSp delSp modSp add mod modClrScheme chgLayout">
        <pc:chgData name="Muntadher Alkaabi" userId="S::muntadher@aidojo.co::49e9937f-274a-4a1e-a21b-5e3ce11c6cb4" providerId="AD" clId="Web-{51BAF19C-3847-953A-A832-FB021EBA81F1}" dt="2022-01-09T15:06:05.284" v="445" actId="20577"/>
        <pc:sldMkLst>
          <pc:docMk/>
          <pc:sldMk cId="3756437247" sldId="292"/>
        </pc:sldMkLst>
        <pc:spChg chg="mod ord">
          <ac:chgData name="Muntadher Alkaabi" userId="S::muntadher@aidojo.co::49e9937f-274a-4a1e-a21b-5e3ce11c6cb4" providerId="AD" clId="Web-{51BAF19C-3847-953A-A832-FB021EBA81F1}" dt="2022-01-09T09:06:51.826" v="44"/>
          <ac:spMkLst>
            <pc:docMk/>
            <pc:sldMk cId="3756437247" sldId="292"/>
            <ac:spMk id="2" creationId="{1A1E98BF-E862-4F31-A73F-17EA62AAA4FD}"/>
          </ac:spMkLst>
        </pc:spChg>
        <pc:spChg chg="add del mod ord">
          <ac:chgData name="Muntadher Alkaabi" userId="S::muntadher@aidojo.co::49e9937f-274a-4a1e-a21b-5e3ce11c6cb4" providerId="AD" clId="Web-{51BAF19C-3847-953A-A832-FB021EBA81F1}" dt="2022-01-09T09:06:44.169" v="43"/>
          <ac:spMkLst>
            <pc:docMk/>
            <pc:sldMk cId="3756437247" sldId="292"/>
            <ac:spMk id="3" creationId="{F54C9282-047C-4D0B-AA74-8A421A9A6F65}"/>
          </ac:spMkLst>
        </pc:spChg>
        <pc:spChg chg="mod ord">
          <ac:chgData name="Muntadher Alkaabi" userId="S::muntadher@aidojo.co::49e9937f-274a-4a1e-a21b-5e3ce11c6cb4" providerId="AD" clId="Web-{51BAF19C-3847-953A-A832-FB021EBA81F1}" dt="2022-01-09T15:06:05.284" v="445" actId="20577"/>
          <ac:spMkLst>
            <pc:docMk/>
            <pc:sldMk cId="3756437247" sldId="292"/>
            <ac:spMk id="4" creationId="{2C0AF9A4-8BB1-4138-B9D1-4DC999ABCC27}"/>
          </ac:spMkLst>
        </pc:spChg>
        <pc:spChg chg="add del">
          <ac:chgData name="Muntadher Alkaabi" userId="S::muntadher@aidojo.co::49e9937f-274a-4a1e-a21b-5e3ce11c6cb4" providerId="AD" clId="Web-{51BAF19C-3847-953A-A832-FB021EBA81F1}" dt="2022-01-09T09:06:17.232" v="38"/>
          <ac:spMkLst>
            <pc:docMk/>
            <pc:sldMk cId="3756437247" sldId="292"/>
            <ac:spMk id="7" creationId="{A4A4312C-030B-4231-B4F7-52D245F7B3D8}"/>
          </ac:spMkLst>
        </pc:spChg>
        <pc:spChg chg="add del">
          <ac:chgData name="Muntadher Alkaabi" userId="S::muntadher@aidojo.co::49e9937f-274a-4a1e-a21b-5e3ce11c6cb4" providerId="AD" clId="Web-{51BAF19C-3847-953A-A832-FB021EBA81F1}" dt="2022-01-09T09:06:17.232" v="37"/>
          <ac:spMkLst>
            <pc:docMk/>
            <pc:sldMk cId="3756437247" sldId="292"/>
            <ac:spMk id="8" creationId="{32DA6090-9B37-43EC-A5E8-92022D2FC86B}"/>
          </ac:spMkLst>
        </pc:spChg>
        <pc:spChg chg="add del">
          <ac:chgData name="Muntadher Alkaabi" userId="S::muntadher@aidojo.co::49e9937f-274a-4a1e-a21b-5e3ce11c6cb4" providerId="AD" clId="Web-{51BAF19C-3847-953A-A832-FB021EBA81F1}" dt="2022-01-09T09:06:17.232" v="34"/>
          <ac:spMkLst>
            <pc:docMk/>
            <pc:sldMk cId="3756437247" sldId="292"/>
            <ac:spMk id="24" creationId="{EA0F4900-A200-4C8D-857D-FA784F093FB7}"/>
          </ac:spMkLst>
        </pc:spChg>
        <pc:spChg chg="add del">
          <ac:chgData name="Muntadher Alkaabi" userId="S::muntadher@aidojo.co::49e9937f-274a-4a1e-a21b-5e3ce11c6cb4" providerId="AD" clId="Web-{51BAF19C-3847-953A-A832-FB021EBA81F1}" dt="2022-01-09T09:06:17.232" v="33"/>
          <ac:spMkLst>
            <pc:docMk/>
            <pc:sldMk cId="3756437247" sldId="292"/>
            <ac:spMk id="25" creationId="{6FBCC430-7810-4ACA-B01C-5D790F825B7C}"/>
          </ac:spMkLst>
        </pc:spChg>
        <pc:spChg chg="add del">
          <ac:chgData name="Muntadher Alkaabi" userId="S::muntadher@aidojo.co::49e9937f-274a-4a1e-a21b-5e3ce11c6cb4" providerId="AD" clId="Web-{51BAF19C-3847-953A-A832-FB021EBA81F1}" dt="2022-01-09T09:06:17.232" v="32"/>
          <ac:spMkLst>
            <pc:docMk/>
            <pc:sldMk cId="3756437247" sldId="292"/>
            <ac:spMk id="28" creationId="{4C8C86D1-4DCB-4140-AB2F-C862D12E2843}"/>
          </ac:spMkLst>
        </pc:spChg>
        <pc:picChg chg="add mod ord modCrop">
          <ac:chgData name="Muntadher Alkaabi" userId="S::muntadher@aidojo.co::49e9937f-274a-4a1e-a21b-5e3ce11c6cb4" providerId="AD" clId="Web-{51BAF19C-3847-953A-A832-FB021EBA81F1}" dt="2022-01-09T09:06:51.826" v="44"/>
          <ac:picMkLst>
            <pc:docMk/>
            <pc:sldMk cId="3756437247" sldId="292"/>
            <ac:picMk id="5" creationId="{233AAF1B-2DF5-4CE1-8868-0DD28AE8C59C}"/>
          </ac:picMkLst>
        </pc:picChg>
        <pc:cxnChg chg="add del mod">
          <ac:chgData name="Muntadher Alkaabi" userId="S::muntadher@aidojo.co::49e9937f-274a-4a1e-a21b-5e3ce11c6cb4" providerId="AD" clId="Web-{51BAF19C-3847-953A-A832-FB021EBA81F1}" dt="2022-01-09T09:06:17.232" v="36"/>
          <ac:cxnSpMkLst>
            <pc:docMk/>
            <pc:sldMk cId="3756437247" sldId="292"/>
            <ac:cxnSpMk id="10" creationId="{C296529D-B0BC-422D-BEF4-37AF76FA6A91}"/>
          </ac:cxnSpMkLst>
        </pc:cxnChg>
        <pc:cxnChg chg="add del mod">
          <ac:chgData name="Muntadher Alkaabi" userId="S::muntadher@aidojo.co::49e9937f-274a-4a1e-a21b-5e3ce11c6cb4" providerId="AD" clId="Web-{51BAF19C-3847-953A-A832-FB021EBA81F1}" dt="2022-01-09T09:06:17.232" v="35"/>
          <ac:cxnSpMkLst>
            <pc:docMk/>
            <pc:sldMk cId="3756437247" sldId="292"/>
            <ac:cxnSpMk id="12" creationId="{34CF907F-63E2-4F13-9EAF-7FED107E4F20}"/>
          </ac:cxnSpMkLst>
        </pc:cxnChg>
        <pc:cxnChg chg="add del mod">
          <ac:chgData name="Muntadher Alkaabi" userId="S::muntadher@aidojo.co::49e9937f-274a-4a1e-a21b-5e3ce11c6cb4" providerId="AD" clId="Web-{51BAF19C-3847-953A-A832-FB021EBA81F1}" dt="2022-01-09T09:06:18.216" v="40"/>
          <ac:cxnSpMkLst>
            <pc:docMk/>
            <pc:sldMk cId="3756437247" sldId="292"/>
            <ac:cxnSpMk id="17" creationId="{FD797045-5186-4433-A745-EFF6C2CFD6F1}"/>
          </ac:cxnSpMkLst>
        </pc:cxnChg>
        <pc:cxnChg chg="add del mod">
          <ac:chgData name="Muntadher Alkaabi" userId="S::muntadher@aidojo.co::49e9937f-274a-4a1e-a21b-5e3ce11c6cb4" providerId="AD" clId="Web-{51BAF19C-3847-953A-A832-FB021EBA81F1}" dt="2022-01-09T09:06:18.216" v="39"/>
          <ac:cxnSpMkLst>
            <pc:docMk/>
            <pc:sldMk cId="3756437247" sldId="292"/>
            <ac:cxnSpMk id="19" creationId="{8B66A53D-FD8F-4A3E-B698-385F000624C8}"/>
          </ac:cxnSpMkLst>
        </pc:cxnChg>
      </pc:sldChg>
      <pc:sldChg chg="addSp delSp modSp add mod modClrScheme chgLayout">
        <pc:chgData name="Muntadher Alkaabi" userId="S::muntadher@aidojo.co::49e9937f-274a-4a1e-a21b-5e3ce11c6cb4" providerId="AD" clId="Web-{51BAF19C-3847-953A-A832-FB021EBA81F1}" dt="2022-01-09T09:08:15.061" v="46"/>
        <pc:sldMkLst>
          <pc:docMk/>
          <pc:sldMk cId="857751358" sldId="293"/>
        </pc:sldMkLst>
        <pc:spChg chg="mod ord">
          <ac:chgData name="Muntadher Alkaabi" userId="S::muntadher@aidojo.co::49e9937f-274a-4a1e-a21b-5e3ce11c6cb4" providerId="AD" clId="Web-{51BAF19C-3847-953A-A832-FB021EBA81F1}" dt="2022-01-09T09:08:15.061" v="46"/>
          <ac:spMkLst>
            <pc:docMk/>
            <pc:sldMk cId="857751358" sldId="293"/>
            <ac:spMk id="2" creationId="{46645652-7E74-48EA-82F0-59736E10BEDA}"/>
          </ac:spMkLst>
        </pc:spChg>
        <pc:spChg chg="mod ord">
          <ac:chgData name="Muntadher Alkaabi" userId="S::muntadher@aidojo.co::49e9937f-274a-4a1e-a21b-5e3ce11c6cb4" providerId="AD" clId="Web-{51BAF19C-3847-953A-A832-FB021EBA81F1}" dt="2022-01-09T09:08:15.061" v="46"/>
          <ac:spMkLst>
            <pc:docMk/>
            <pc:sldMk cId="857751358" sldId="293"/>
            <ac:spMk id="4" creationId="{A81E2E05-1299-457E-ACCE-D434AE7ED4AA}"/>
          </ac:spMkLst>
        </pc:spChg>
        <pc:spChg chg="del">
          <ac:chgData name="Muntadher Alkaabi" userId="S::muntadher@aidojo.co::49e9937f-274a-4a1e-a21b-5e3ce11c6cb4" providerId="AD" clId="Web-{51BAF19C-3847-953A-A832-FB021EBA81F1}" dt="2022-01-09T09:08:07.249" v="45"/>
          <ac:spMkLst>
            <pc:docMk/>
            <pc:sldMk cId="857751358" sldId="293"/>
            <ac:spMk id="5" creationId="{77DF3FF4-7A0F-4F8A-BF87-709BABB74532}"/>
          </ac:spMkLst>
        </pc:spChg>
        <pc:picChg chg="add mod ord modCrop">
          <ac:chgData name="Muntadher Alkaabi" userId="S::muntadher@aidojo.co::49e9937f-274a-4a1e-a21b-5e3ce11c6cb4" providerId="AD" clId="Web-{51BAF19C-3847-953A-A832-FB021EBA81F1}" dt="2022-01-09T09:08:15.061" v="46"/>
          <ac:picMkLst>
            <pc:docMk/>
            <pc:sldMk cId="857751358" sldId="293"/>
            <ac:picMk id="3" creationId="{E69AF0D8-589A-411F-A37A-4E3435A5C06D}"/>
          </ac:picMkLst>
        </pc:picChg>
      </pc:sldChg>
      <pc:sldChg chg="add">
        <pc:chgData name="Muntadher Alkaabi" userId="S::muntadher@aidojo.co::49e9937f-274a-4a1e-a21b-5e3ce11c6cb4" providerId="AD" clId="Web-{51BAF19C-3847-953A-A832-FB021EBA81F1}" dt="2022-01-09T09:00:42.634" v="4"/>
        <pc:sldMkLst>
          <pc:docMk/>
          <pc:sldMk cId="2935864582" sldId="294"/>
        </pc:sldMkLst>
      </pc:sldChg>
      <pc:sldChg chg="addSp delSp modSp add mod modClrScheme chgLayout">
        <pc:chgData name="Muntadher Alkaabi" userId="S::muntadher@aidojo.co::49e9937f-274a-4a1e-a21b-5e3ce11c6cb4" providerId="AD" clId="Web-{51BAF19C-3847-953A-A832-FB021EBA81F1}" dt="2022-01-09T15:06:20.863" v="447" actId="20577"/>
        <pc:sldMkLst>
          <pc:docMk/>
          <pc:sldMk cId="3971568905" sldId="295"/>
        </pc:sldMkLst>
        <pc:spChg chg="mod ord">
          <ac:chgData name="Muntadher Alkaabi" userId="S::muntadher@aidojo.co::49e9937f-274a-4a1e-a21b-5e3ce11c6cb4" providerId="AD" clId="Web-{51BAF19C-3847-953A-A832-FB021EBA81F1}" dt="2022-01-09T09:11:04.001" v="57"/>
          <ac:spMkLst>
            <pc:docMk/>
            <pc:sldMk cId="3971568905" sldId="295"/>
            <ac:spMk id="2" creationId="{46645652-7E74-48EA-82F0-59736E10BEDA}"/>
          </ac:spMkLst>
        </pc:spChg>
        <pc:spChg chg="mod ord">
          <ac:chgData name="Muntadher Alkaabi" userId="S::muntadher@aidojo.co::49e9937f-274a-4a1e-a21b-5e3ce11c6cb4" providerId="AD" clId="Web-{51BAF19C-3847-953A-A832-FB021EBA81F1}" dt="2022-01-09T15:06:20.863" v="447" actId="20577"/>
          <ac:spMkLst>
            <pc:docMk/>
            <pc:sldMk cId="3971568905" sldId="295"/>
            <ac:spMk id="4" creationId="{A81E2E05-1299-457E-ACCE-D434AE7ED4AA}"/>
          </ac:spMkLst>
        </pc:spChg>
        <pc:spChg chg="add del mod ord">
          <ac:chgData name="Muntadher Alkaabi" userId="S::muntadher@aidojo.co::49e9937f-274a-4a1e-a21b-5e3ce11c6cb4" providerId="AD" clId="Web-{51BAF19C-3847-953A-A832-FB021EBA81F1}" dt="2022-01-09T09:09:53.359" v="48"/>
          <ac:spMkLst>
            <pc:docMk/>
            <pc:sldMk cId="3971568905" sldId="295"/>
            <ac:spMk id="5" creationId="{645C85D4-2C45-4A54-A92C-FD2A2AEE99BE}"/>
          </ac:spMkLst>
        </pc:spChg>
        <pc:spChg chg="add del mod">
          <ac:chgData name="Muntadher Alkaabi" userId="S::muntadher@aidojo.co::49e9937f-274a-4a1e-a21b-5e3ce11c6cb4" providerId="AD" clId="Web-{51BAF19C-3847-953A-A832-FB021EBA81F1}" dt="2022-01-09T09:10:38.875" v="54"/>
          <ac:spMkLst>
            <pc:docMk/>
            <pc:sldMk cId="3971568905" sldId="295"/>
            <ac:spMk id="9" creationId="{6243A0B1-63EF-4DF9-923E-5434D80DEDF2}"/>
          </ac:spMkLst>
        </pc:spChg>
        <pc:spChg chg="add del mod">
          <ac:chgData name="Muntadher Alkaabi" userId="S::muntadher@aidojo.co::49e9937f-274a-4a1e-a21b-5e3ce11c6cb4" providerId="AD" clId="Web-{51BAF19C-3847-953A-A832-FB021EBA81F1}" dt="2022-01-09T09:10:58.813" v="56"/>
          <ac:spMkLst>
            <pc:docMk/>
            <pc:sldMk cId="3971568905" sldId="295"/>
            <ac:spMk id="12" creationId="{E1634972-83E5-4F53-8845-62D1ED27ADF6}"/>
          </ac:spMkLst>
        </pc:spChg>
        <pc:picChg chg="add del mod ord modCrop">
          <ac:chgData name="Muntadher Alkaabi" userId="S::muntadher@aidojo.co::49e9937f-274a-4a1e-a21b-5e3ce11c6cb4" providerId="AD" clId="Web-{51BAF19C-3847-953A-A832-FB021EBA81F1}" dt="2022-01-09T09:10:36.360" v="53"/>
          <ac:picMkLst>
            <pc:docMk/>
            <pc:sldMk cId="3971568905" sldId="295"/>
            <ac:picMk id="6" creationId="{4A25F0B4-C0B0-45DE-9D09-F86E0A2AD741}"/>
          </ac:picMkLst>
        </pc:picChg>
        <pc:picChg chg="del">
          <ac:chgData name="Muntadher Alkaabi" userId="S::muntadher@aidojo.co::49e9937f-274a-4a1e-a21b-5e3ce11c6cb4" providerId="AD" clId="Web-{51BAF19C-3847-953A-A832-FB021EBA81F1}" dt="2022-01-09T09:02:37.635" v="9"/>
          <ac:picMkLst>
            <pc:docMk/>
            <pc:sldMk cId="3971568905" sldId="295"/>
            <ac:picMk id="7" creationId="{0318478A-DDFB-4A8A-8F69-59C3EB7C0BF9}"/>
          </ac:picMkLst>
        </pc:picChg>
        <pc:picChg chg="add del mod ord">
          <ac:chgData name="Muntadher Alkaabi" userId="S::muntadher@aidojo.co::49e9937f-274a-4a1e-a21b-5e3ce11c6cb4" providerId="AD" clId="Web-{51BAF19C-3847-953A-A832-FB021EBA81F1}" dt="2022-01-09T09:10:56.282" v="55"/>
          <ac:picMkLst>
            <pc:docMk/>
            <pc:sldMk cId="3971568905" sldId="295"/>
            <ac:picMk id="10" creationId="{0356E0DE-7FBE-45BE-BE50-50C2A43F87C2}"/>
          </ac:picMkLst>
        </pc:picChg>
        <pc:picChg chg="add mod ord modCrop">
          <ac:chgData name="Muntadher Alkaabi" userId="S::muntadher@aidojo.co::49e9937f-274a-4a1e-a21b-5e3ce11c6cb4" providerId="AD" clId="Web-{51BAF19C-3847-953A-A832-FB021EBA81F1}" dt="2022-01-09T09:11:04.001" v="57"/>
          <ac:picMkLst>
            <pc:docMk/>
            <pc:sldMk cId="3971568905" sldId="295"/>
            <ac:picMk id="13" creationId="{4BCA4A7E-DD31-4206-BF65-C3711052A4C9}"/>
          </ac:picMkLst>
        </pc:picChg>
      </pc:sldChg>
      <pc:sldChg chg="modSp add">
        <pc:chgData name="Muntadher Alkaabi" userId="S::muntadher@aidojo.co::49e9937f-274a-4a1e-a21b-5e3ce11c6cb4" providerId="AD" clId="Web-{51BAF19C-3847-953A-A832-FB021EBA81F1}" dt="2022-01-09T09:24:59.142" v="67" actId="20577"/>
        <pc:sldMkLst>
          <pc:docMk/>
          <pc:sldMk cId="629686432" sldId="296"/>
        </pc:sldMkLst>
        <pc:spChg chg="mod">
          <ac:chgData name="Muntadher Alkaabi" userId="S::muntadher@aidojo.co::49e9937f-274a-4a1e-a21b-5e3ce11c6cb4" providerId="AD" clId="Web-{51BAF19C-3847-953A-A832-FB021EBA81F1}" dt="2022-01-09T09:24:59.142" v="67" actId="20577"/>
          <ac:spMkLst>
            <pc:docMk/>
            <pc:sldMk cId="629686432" sldId="296"/>
            <ac:spMk id="4" creationId="{82F1F187-4191-4A7F-BC69-250864F268D8}"/>
          </ac:spMkLst>
        </pc:spChg>
      </pc:sldChg>
      <pc:sldChg chg="add">
        <pc:chgData name="Muntadher Alkaabi" userId="S::muntadher@aidojo.co::49e9937f-274a-4a1e-a21b-5e3ce11c6cb4" providerId="AD" clId="Web-{51BAF19C-3847-953A-A832-FB021EBA81F1}" dt="2022-01-09T09:01:11.806" v="7"/>
        <pc:sldMkLst>
          <pc:docMk/>
          <pc:sldMk cId="2971260301" sldId="297"/>
        </pc:sldMkLst>
      </pc:sldChg>
      <pc:sldChg chg="modSp add">
        <pc:chgData name="Muntadher Alkaabi" userId="S::muntadher@aidojo.co::49e9937f-274a-4a1e-a21b-5e3ce11c6cb4" providerId="AD" clId="Web-{51BAF19C-3847-953A-A832-FB021EBA81F1}" dt="2022-01-09T09:25:44.736" v="81" actId="20577"/>
        <pc:sldMkLst>
          <pc:docMk/>
          <pc:sldMk cId="3540850063" sldId="298"/>
        </pc:sldMkLst>
        <pc:spChg chg="mod">
          <ac:chgData name="Muntadher Alkaabi" userId="S::muntadher@aidojo.co::49e9937f-274a-4a1e-a21b-5e3ce11c6cb4" providerId="AD" clId="Web-{51BAF19C-3847-953A-A832-FB021EBA81F1}" dt="2022-01-09T09:25:44.736" v="81" actId="20577"/>
          <ac:spMkLst>
            <pc:docMk/>
            <pc:sldMk cId="3540850063" sldId="298"/>
            <ac:spMk id="4" creationId="{82F1F187-4191-4A7F-BC69-250864F268D8}"/>
          </ac:spMkLst>
        </pc:spChg>
      </pc:sldChg>
      <pc:sldChg chg="delSp modSp new mod modClrScheme chgLayout">
        <pc:chgData name="Muntadher Alkaabi" userId="S::muntadher@aidojo.co::49e9937f-274a-4a1e-a21b-5e3ce11c6cb4" providerId="AD" clId="Web-{51BAF19C-3847-953A-A832-FB021EBA81F1}" dt="2022-01-09T13:34:42.052" v="360" actId="20577"/>
        <pc:sldMkLst>
          <pc:docMk/>
          <pc:sldMk cId="3918632957" sldId="299"/>
        </pc:sldMkLst>
        <pc:spChg chg="mod ord">
          <ac:chgData name="Muntadher Alkaabi" userId="S::muntadher@aidojo.co::49e9937f-274a-4a1e-a21b-5e3ce11c6cb4" providerId="AD" clId="Web-{51BAF19C-3847-953A-A832-FB021EBA81F1}" dt="2022-01-09T13:34:42.052" v="360" actId="20577"/>
          <ac:spMkLst>
            <pc:docMk/>
            <pc:sldMk cId="3918632957" sldId="299"/>
            <ac:spMk id="2" creationId="{5BE7F5A3-8673-4065-858B-C3096C8692F7}"/>
          </ac:spMkLst>
        </pc:spChg>
        <pc:spChg chg="mod ord">
          <ac:chgData name="Muntadher Alkaabi" userId="S::muntadher@aidojo.co::49e9937f-274a-4a1e-a21b-5e3ce11c6cb4" providerId="AD" clId="Web-{51BAF19C-3847-953A-A832-FB021EBA81F1}" dt="2022-01-09T09:53:21.682" v="153" actId="20577"/>
          <ac:spMkLst>
            <pc:docMk/>
            <pc:sldMk cId="3918632957" sldId="299"/>
            <ac:spMk id="3" creationId="{62D2EF2C-C710-46CA-B862-D4BA89E2129B}"/>
          </ac:spMkLst>
        </pc:spChg>
        <pc:spChg chg="del mod ord">
          <ac:chgData name="Muntadher Alkaabi" userId="S::muntadher@aidojo.co::49e9937f-274a-4a1e-a21b-5e3ce11c6cb4" providerId="AD" clId="Web-{51BAF19C-3847-953A-A832-FB021EBA81F1}" dt="2022-01-09T09:45:14.884" v="89"/>
          <ac:spMkLst>
            <pc:docMk/>
            <pc:sldMk cId="3918632957" sldId="299"/>
            <ac:spMk id="4" creationId="{EBCF79D3-6C60-4720-A679-CBA17F6C78AF}"/>
          </ac:spMkLst>
        </pc:spChg>
      </pc:sldChg>
      <pc:sldChg chg="modSp add del">
        <pc:chgData name="Muntadher Alkaabi" userId="S::muntadher@aidojo.co::49e9937f-274a-4a1e-a21b-5e3ce11c6cb4" providerId="AD" clId="Web-{51BAF19C-3847-953A-A832-FB021EBA81F1}" dt="2022-01-09T09:52:09.709" v="134"/>
        <pc:sldMkLst>
          <pc:docMk/>
          <pc:sldMk cId="3885496293" sldId="300"/>
        </pc:sldMkLst>
        <pc:spChg chg="mod">
          <ac:chgData name="Muntadher Alkaabi" userId="S::muntadher@aidojo.co::49e9937f-274a-4a1e-a21b-5e3ce11c6cb4" providerId="AD" clId="Web-{51BAF19C-3847-953A-A832-FB021EBA81F1}" dt="2022-01-09T09:46:08.792" v="95" actId="20577"/>
          <ac:spMkLst>
            <pc:docMk/>
            <pc:sldMk cId="3885496293" sldId="300"/>
            <ac:spMk id="2" creationId="{0A14A63E-F691-4A03-8F91-E3EE813C4049}"/>
          </ac:spMkLst>
        </pc:spChg>
        <pc:spChg chg="mod">
          <ac:chgData name="Muntadher Alkaabi" userId="S::muntadher@aidojo.co::49e9937f-274a-4a1e-a21b-5e3ce11c6cb4" providerId="AD" clId="Web-{51BAF19C-3847-953A-A832-FB021EBA81F1}" dt="2022-01-09T09:49:28.236" v="106" actId="20577"/>
          <ac:spMkLst>
            <pc:docMk/>
            <pc:sldMk cId="3885496293" sldId="300"/>
            <ac:spMk id="4" creationId="{BEC9E6BE-11D0-4448-ABFB-A20F4B746E58}"/>
          </ac:spMkLst>
        </pc:spChg>
        <pc:graphicFrameChg chg="modGraphic">
          <ac:chgData name="Muntadher Alkaabi" userId="S::muntadher@aidojo.co::49e9937f-274a-4a1e-a21b-5e3ce11c6cb4" providerId="AD" clId="Web-{51BAF19C-3847-953A-A832-FB021EBA81F1}" dt="2022-01-09T09:48:38.140" v="101"/>
          <ac:graphicFrameMkLst>
            <pc:docMk/>
            <pc:sldMk cId="3885496293" sldId="300"/>
            <ac:graphicFrameMk id="5" creationId="{E15551E6-EED8-4246-B726-667C10FCA3DF}"/>
          </ac:graphicFrameMkLst>
        </pc:graphicFrameChg>
      </pc:sldChg>
      <pc:sldChg chg="addSp delSp modSp add mod modClrScheme chgLayout">
        <pc:chgData name="Muntadher Alkaabi" userId="S::muntadher@aidojo.co::49e9937f-274a-4a1e-a21b-5e3ce11c6cb4" providerId="AD" clId="Web-{51BAF19C-3847-953A-A832-FB021EBA81F1}" dt="2022-01-09T09:53:42.589" v="155"/>
        <pc:sldMkLst>
          <pc:docMk/>
          <pc:sldMk cId="1012709503" sldId="301"/>
        </pc:sldMkLst>
        <pc:spChg chg="mod ord">
          <ac:chgData name="Muntadher Alkaabi" userId="S::muntadher@aidojo.co::49e9937f-274a-4a1e-a21b-5e3ce11c6cb4" providerId="AD" clId="Web-{51BAF19C-3847-953A-A832-FB021EBA81F1}" dt="2022-01-09T09:52:54.353" v="143"/>
          <ac:spMkLst>
            <pc:docMk/>
            <pc:sldMk cId="1012709503" sldId="301"/>
            <ac:spMk id="2" creationId="{0A14A63E-F691-4A03-8F91-E3EE813C4049}"/>
          </ac:spMkLst>
        </pc:spChg>
        <pc:spChg chg="add mod ord">
          <ac:chgData name="Muntadher Alkaabi" userId="S::muntadher@aidojo.co::49e9937f-274a-4a1e-a21b-5e3ce11c6cb4" providerId="AD" clId="Web-{51BAF19C-3847-953A-A832-FB021EBA81F1}" dt="2022-01-09T09:52:54.353" v="143"/>
          <ac:spMkLst>
            <pc:docMk/>
            <pc:sldMk cId="1012709503" sldId="301"/>
            <ac:spMk id="3" creationId="{6DB5302E-A2AC-40C0-AB1D-1501408C1247}"/>
          </ac:spMkLst>
        </pc:spChg>
        <pc:spChg chg="del mod ord">
          <ac:chgData name="Muntadher Alkaabi" userId="S::muntadher@aidojo.co::49e9937f-274a-4a1e-a21b-5e3ce11c6cb4" providerId="AD" clId="Web-{51BAF19C-3847-953A-A832-FB021EBA81F1}" dt="2022-01-09T09:50:22.878" v="116"/>
          <ac:spMkLst>
            <pc:docMk/>
            <pc:sldMk cId="1012709503" sldId="301"/>
            <ac:spMk id="4" creationId="{BEC9E6BE-11D0-4448-ABFB-A20F4B746E58}"/>
          </ac:spMkLst>
        </pc:spChg>
        <pc:spChg chg="add mod ord">
          <ac:chgData name="Muntadher Alkaabi" userId="S::muntadher@aidojo.co::49e9937f-274a-4a1e-a21b-5e3ce11c6cb4" providerId="AD" clId="Web-{51BAF19C-3847-953A-A832-FB021EBA81F1}" dt="2022-01-09T09:52:54.353" v="143"/>
          <ac:spMkLst>
            <pc:docMk/>
            <pc:sldMk cId="1012709503" sldId="301"/>
            <ac:spMk id="6" creationId="{9F7BA7D7-85CD-4142-BE89-8617AF31D118}"/>
          </ac:spMkLst>
        </pc:spChg>
        <pc:spChg chg="add del mod ord">
          <ac:chgData name="Muntadher Alkaabi" userId="S::muntadher@aidojo.co::49e9937f-274a-4a1e-a21b-5e3ce11c6cb4" providerId="AD" clId="Web-{51BAF19C-3847-953A-A832-FB021EBA81F1}" dt="2022-01-09T09:50:22.878" v="116"/>
          <ac:spMkLst>
            <pc:docMk/>
            <pc:sldMk cId="1012709503" sldId="301"/>
            <ac:spMk id="7" creationId="{D3DBD106-1F6A-4E63-B4AE-8921EE77462D}"/>
          </ac:spMkLst>
        </pc:spChg>
        <pc:spChg chg="add del mod ord">
          <ac:chgData name="Muntadher Alkaabi" userId="S::muntadher@aidojo.co::49e9937f-274a-4a1e-a21b-5e3ce11c6cb4" providerId="AD" clId="Web-{51BAF19C-3847-953A-A832-FB021EBA81F1}" dt="2022-01-09T09:50:44.222" v="121"/>
          <ac:spMkLst>
            <pc:docMk/>
            <pc:sldMk cId="1012709503" sldId="301"/>
            <ac:spMk id="8" creationId="{6CD29761-88EC-4472-BDEE-11E8F60E5B4B}"/>
          </ac:spMkLst>
        </pc:spChg>
        <pc:spChg chg="add del mod ord">
          <ac:chgData name="Muntadher Alkaabi" userId="S::muntadher@aidojo.co::49e9937f-274a-4a1e-a21b-5e3ce11c6cb4" providerId="AD" clId="Web-{51BAF19C-3847-953A-A832-FB021EBA81F1}" dt="2022-01-09T09:52:54.353" v="143"/>
          <ac:spMkLst>
            <pc:docMk/>
            <pc:sldMk cId="1012709503" sldId="301"/>
            <ac:spMk id="14" creationId="{68AE5CC8-C0EB-41AA-8DE4-7B74F2CFAE09}"/>
          </ac:spMkLst>
        </pc:spChg>
        <pc:spChg chg="add del mod ord">
          <ac:chgData name="Muntadher Alkaabi" userId="S::muntadher@aidojo.co::49e9937f-274a-4a1e-a21b-5e3ce11c6cb4" providerId="AD" clId="Web-{51BAF19C-3847-953A-A832-FB021EBA81F1}" dt="2022-01-09T09:52:54.353" v="143"/>
          <ac:spMkLst>
            <pc:docMk/>
            <pc:sldMk cId="1012709503" sldId="301"/>
            <ac:spMk id="15" creationId="{FC227C97-4ACB-4D1F-8FCC-1EF9B8D54AC7}"/>
          </ac:spMkLst>
        </pc:spChg>
        <pc:spChg chg="add del mod ord">
          <ac:chgData name="Muntadher Alkaabi" userId="S::muntadher@aidojo.co::49e9937f-274a-4a1e-a21b-5e3ce11c6cb4" providerId="AD" clId="Web-{51BAF19C-3847-953A-A832-FB021EBA81F1}" dt="2022-01-09T09:52:54.353" v="143"/>
          <ac:spMkLst>
            <pc:docMk/>
            <pc:sldMk cId="1012709503" sldId="301"/>
            <ac:spMk id="16" creationId="{900A9A2C-532F-4A31-8FEE-05D9BFF58573}"/>
          </ac:spMkLst>
        </pc:spChg>
        <pc:graphicFrameChg chg="add del modGraphic">
          <ac:chgData name="Muntadher Alkaabi" userId="S::muntadher@aidojo.co::49e9937f-274a-4a1e-a21b-5e3ce11c6cb4" providerId="AD" clId="Web-{51BAF19C-3847-953A-A832-FB021EBA81F1}" dt="2022-01-09T09:50:50.457" v="123"/>
          <ac:graphicFrameMkLst>
            <pc:docMk/>
            <pc:sldMk cId="1012709503" sldId="301"/>
            <ac:graphicFrameMk id="5" creationId="{E15551E6-EED8-4246-B726-667C10FCA3DF}"/>
          </ac:graphicFrameMkLst>
        </pc:graphicFrameChg>
        <pc:graphicFrameChg chg="add del">
          <ac:chgData name="Muntadher Alkaabi" userId="S::muntadher@aidojo.co::49e9937f-274a-4a1e-a21b-5e3ce11c6cb4" providerId="AD" clId="Web-{51BAF19C-3847-953A-A832-FB021EBA81F1}" dt="2022-01-09T09:49:42.908" v="109"/>
          <ac:graphicFrameMkLst>
            <pc:docMk/>
            <pc:sldMk cId="1012709503" sldId="301"/>
            <ac:graphicFrameMk id="10" creationId="{39ABC8F4-5DC1-4963-B46C-067740AB7C2E}"/>
          </ac:graphicFrameMkLst>
        </pc:graphicFrameChg>
        <pc:graphicFrameChg chg="add mod modGraphic">
          <ac:chgData name="Muntadher Alkaabi" userId="S::muntadher@aidojo.co::49e9937f-274a-4a1e-a21b-5e3ce11c6cb4" providerId="AD" clId="Web-{51BAF19C-3847-953A-A832-FB021EBA81F1}" dt="2022-01-09T09:53:42.589" v="155"/>
          <ac:graphicFrameMkLst>
            <pc:docMk/>
            <pc:sldMk cId="1012709503" sldId="301"/>
            <ac:graphicFrameMk id="11" creationId="{BD5EE96E-654A-4229-A254-540E946FFF99}"/>
          </ac:graphicFrameMkLst>
        </pc:graphicFrameChg>
        <pc:graphicFrameChg chg="add mod modGraphic">
          <ac:chgData name="Muntadher Alkaabi" userId="S::muntadher@aidojo.co::49e9937f-274a-4a1e-a21b-5e3ce11c6cb4" providerId="AD" clId="Web-{51BAF19C-3847-953A-A832-FB021EBA81F1}" dt="2022-01-09T09:51:56.412" v="133" actId="1076"/>
          <ac:graphicFrameMkLst>
            <pc:docMk/>
            <pc:sldMk cId="1012709503" sldId="301"/>
            <ac:graphicFrameMk id="13" creationId="{01AAD102-BBD8-4CDC-BAAD-C762DD74FBD8}"/>
          </ac:graphicFrameMkLst>
        </pc:graphicFrameChg>
      </pc:sldChg>
      <pc:sldChg chg="addSp delSp modSp add mod modClrScheme chgLayout">
        <pc:chgData name="Muntadher Alkaabi" userId="S::muntadher@aidojo.co::49e9937f-274a-4a1e-a21b-5e3ce11c6cb4" providerId="AD" clId="Web-{51BAF19C-3847-953A-A832-FB021EBA81F1}" dt="2022-01-09T10:05:09.655" v="158"/>
        <pc:sldMkLst>
          <pc:docMk/>
          <pc:sldMk cId="930006233" sldId="302"/>
        </pc:sldMkLst>
        <pc:spChg chg="mod ord">
          <ac:chgData name="Muntadher Alkaabi" userId="S::muntadher@aidojo.co::49e9937f-274a-4a1e-a21b-5e3ce11c6cb4" providerId="AD" clId="Web-{51BAF19C-3847-953A-A832-FB021EBA81F1}" dt="2022-01-09T10:05:09.655" v="158"/>
          <ac:spMkLst>
            <pc:docMk/>
            <pc:sldMk cId="930006233" sldId="302"/>
            <ac:spMk id="2" creationId="{6FDAE6C1-930C-4EBF-88D4-FD0FCF8C8F88}"/>
          </ac:spMkLst>
        </pc:spChg>
        <pc:spChg chg="mod ord">
          <ac:chgData name="Muntadher Alkaabi" userId="S::muntadher@aidojo.co::49e9937f-274a-4a1e-a21b-5e3ce11c6cb4" providerId="AD" clId="Web-{51BAF19C-3847-953A-A832-FB021EBA81F1}" dt="2022-01-09T10:05:09.655" v="158"/>
          <ac:spMkLst>
            <pc:docMk/>
            <pc:sldMk cId="930006233" sldId="302"/>
            <ac:spMk id="3" creationId="{18DB3407-3AEF-4D5D-BF95-0B88C0BDF77A}"/>
          </ac:spMkLst>
        </pc:spChg>
        <pc:spChg chg="add del mod ord">
          <ac:chgData name="Muntadher Alkaabi" userId="S::muntadher@aidojo.co::49e9937f-274a-4a1e-a21b-5e3ce11c6cb4" providerId="AD" clId="Web-{51BAF19C-3847-953A-A832-FB021EBA81F1}" dt="2022-01-09T10:05:09.655" v="158"/>
          <ac:spMkLst>
            <pc:docMk/>
            <pc:sldMk cId="930006233" sldId="302"/>
            <ac:spMk id="4" creationId="{46F10762-0899-490F-A903-BA65B783240B}"/>
          </ac:spMkLst>
        </pc:spChg>
      </pc:sldChg>
      <pc:sldChg chg="delSp modSp new mod modClrScheme chgLayout">
        <pc:chgData name="Muntadher Alkaabi" userId="S::muntadher@aidojo.co::49e9937f-274a-4a1e-a21b-5e3ce11c6cb4" providerId="AD" clId="Web-{51BAF19C-3847-953A-A832-FB021EBA81F1}" dt="2022-01-09T10:10:39.164" v="244" actId="20577"/>
        <pc:sldMkLst>
          <pc:docMk/>
          <pc:sldMk cId="2928350715" sldId="303"/>
        </pc:sldMkLst>
        <pc:spChg chg="mod ord">
          <ac:chgData name="Muntadher Alkaabi" userId="S::muntadher@aidojo.co::49e9937f-274a-4a1e-a21b-5e3ce11c6cb4" providerId="AD" clId="Web-{51BAF19C-3847-953A-A832-FB021EBA81F1}" dt="2022-01-09T10:06:07.094" v="164"/>
          <ac:spMkLst>
            <pc:docMk/>
            <pc:sldMk cId="2928350715" sldId="303"/>
            <ac:spMk id="2" creationId="{476C4C15-E525-4523-9223-E72F4CA44A9A}"/>
          </ac:spMkLst>
        </pc:spChg>
        <pc:spChg chg="mod ord">
          <ac:chgData name="Muntadher Alkaabi" userId="S::muntadher@aidojo.co::49e9937f-274a-4a1e-a21b-5e3ce11c6cb4" providerId="AD" clId="Web-{51BAF19C-3847-953A-A832-FB021EBA81F1}" dt="2022-01-09T10:10:39.164" v="244" actId="20577"/>
          <ac:spMkLst>
            <pc:docMk/>
            <pc:sldMk cId="2928350715" sldId="303"/>
            <ac:spMk id="3" creationId="{B49F5638-0E41-4261-A889-61F589E3072F}"/>
          </ac:spMkLst>
        </pc:spChg>
        <pc:spChg chg="del mod ord">
          <ac:chgData name="Muntadher Alkaabi" userId="S::muntadher@aidojo.co::49e9937f-274a-4a1e-a21b-5e3ce11c6cb4" providerId="AD" clId="Web-{51BAF19C-3847-953A-A832-FB021EBA81F1}" dt="2022-01-09T10:06:15.563" v="168"/>
          <ac:spMkLst>
            <pc:docMk/>
            <pc:sldMk cId="2928350715" sldId="303"/>
            <ac:spMk id="4" creationId="{170A0698-1854-416E-9DEC-F4460B8C3FFD}"/>
          </ac:spMkLst>
        </pc:spChg>
      </pc:sldChg>
      <pc:sldChg chg="add">
        <pc:chgData name="Muntadher Alkaabi" userId="S::muntadher@aidojo.co::49e9937f-274a-4a1e-a21b-5e3ce11c6cb4" providerId="AD" clId="Web-{51BAF19C-3847-953A-A832-FB021EBA81F1}" dt="2022-01-09T11:51:01.008" v="245"/>
        <pc:sldMkLst>
          <pc:docMk/>
          <pc:sldMk cId="2046696633" sldId="304"/>
        </pc:sldMkLst>
      </pc:sldChg>
      <pc:sldChg chg="addSp delSp modSp new">
        <pc:chgData name="Muntadher Alkaabi" userId="S::muntadher@aidojo.co::49e9937f-274a-4a1e-a21b-5e3ce11c6cb4" providerId="AD" clId="Web-{51BAF19C-3847-953A-A832-FB021EBA81F1}" dt="2022-01-09T11:58:14.222" v="267"/>
        <pc:sldMkLst>
          <pc:docMk/>
          <pc:sldMk cId="151442235" sldId="305"/>
        </pc:sldMkLst>
        <pc:spChg chg="mod">
          <ac:chgData name="Muntadher Alkaabi" userId="S::muntadher@aidojo.co::49e9937f-274a-4a1e-a21b-5e3ce11c6cb4" providerId="AD" clId="Web-{51BAF19C-3847-953A-A832-FB021EBA81F1}" dt="2022-01-09T11:54:10.285" v="263" actId="20577"/>
          <ac:spMkLst>
            <pc:docMk/>
            <pc:sldMk cId="151442235" sldId="305"/>
            <ac:spMk id="2" creationId="{9A20DDC6-C1A6-4821-848E-DD4D4EF2059A}"/>
          </ac:spMkLst>
        </pc:spChg>
        <pc:spChg chg="mod">
          <ac:chgData name="Muntadher Alkaabi" userId="S::muntadher@aidojo.co::49e9937f-274a-4a1e-a21b-5e3ce11c6cb4" providerId="AD" clId="Web-{51BAF19C-3847-953A-A832-FB021EBA81F1}" dt="2022-01-09T11:53:59.519" v="251" actId="20577"/>
          <ac:spMkLst>
            <pc:docMk/>
            <pc:sldMk cId="151442235" sldId="305"/>
            <ac:spMk id="3" creationId="{B31B2C92-CAD1-441A-8A67-67EDFECE7479}"/>
          </ac:spMkLst>
        </pc:spChg>
        <pc:spChg chg="add del mod">
          <ac:chgData name="Muntadher Alkaabi" userId="S::muntadher@aidojo.co::49e9937f-274a-4a1e-a21b-5e3ce11c6cb4" providerId="AD" clId="Web-{51BAF19C-3847-953A-A832-FB021EBA81F1}" dt="2022-01-09T11:58:14.222" v="267"/>
          <ac:spMkLst>
            <pc:docMk/>
            <pc:sldMk cId="151442235" sldId="305"/>
            <ac:spMk id="4" creationId="{F69E14B2-AFA6-4756-A2B6-EDA489EA3DFA}"/>
          </ac:spMkLst>
        </pc:spChg>
      </pc:sldChg>
      <pc:sldChg chg="add">
        <pc:chgData name="Muntadher Alkaabi" userId="S::muntadher@aidojo.co::49e9937f-274a-4a1e-a21b-5e3ce11c6cb4" providerId="AD" clId="Web-{51BAF19C-3847-953A-A832-FB021EBA81F1}" dt="2022-01-09T11:58:21.238" v="268"/>
        <pc:sldMkLst>
          <pc:docMk/>
          <pc:sldMk cId="887748814" sldId="306"/>
        </pc:sldMkLst>
      </pc:sldChg>
      <pc:sldChg chg="addSp delSp modSp new">
        <pc:chgData name="Muntadher Alkaabi" userId="S::muntadher@aidojo.co::49e9937f-274a-4a1e-a21b-5e3ce11c6cb4" providerId="AD" clId="Web-{51BAF19C-3847-953A-A832-FB021EBA81F1}" dt="2022-01-09T12:54:56.523" v="340"/>
        <pc:sldMkLst>
          <pc:docMk/>
          <pc:sldMk cId="1743169823" sldId="307"/>
        </pc:sldMkLst>
        <pc:spChg chg="mod">
          <ac:chgData name="Muntadher Alkaabi" userId="S::muntadher@aidojo.co::49e9937f-274a-4a1e-a21b-5e3ce11c6cb4" providerId="AD" clId="Web-{51BAF19C-3847-953A-A832-FB021EBA81F1}" dt="2022-01-09T12:20:40.471" v="293" actId="20577"/>
          <ac:spMkLst>
            <pc:docMk/>
            <pc:sldMk cId="1743169823" sldId="307"/>
            <ac:spMk id="2" creationId="{1349347F-ADAF-4790-9D8F-332267418E0C}"/>
          </ac:spMkLst>
        </pc:spChg>
        <pc:spChg chg="del">
          <ac:chgData name="Muntadher Alkaabi" userId="S::muntadher@aidojo.co::49e9937f-274a-4a1e-a21b-5e3ce11c6cb4" providerId="AD" clId="Web-{51BAF19C-3847-953A-A832-FB021EBA81F1}" dt="2022-01-09T12:53:38.221" v="325"/>
          <ac:spMkLst>
            <pc:docMk/>
            <pc:sldMk cId="1743169823" sldId="307"/>
            <ac:spMk id="3" creationId="{34C71C65-D864-4A7C-9E6F-56369F501C14}"/>
          </ac:spMkLst>
        </pc:spChg>
        <pc:spChg chg="mod">
          <ac:chgData name="Muntadher Alkaabi" userId="S::muntadher@aidojo.co::49e9937f-274a-4a1e-a21b-5e3ce11c6cb4" providerId="AD" clId="Web-{51BAF19C-3847-953A-A832-FB021EBA81F1}" dt="2022-01-09T12:25:59.925" v="324" actId="20577"/>
          <ac:spMkLst>
            <pc:docMk/>
            <pc:sldMk cId="1743169823" sldId="307"/>
            <ac:spMk id="4" creationId="{D693176C-C349-454C-B7E1-AF20A31EE6A5}"/>
          </ac:spMkLst>
        </pc:spChg>
        <pc:spChg chg="add mod">
          <ac:chgData name="Muntadher Alkaabi" userId="S::muntadher@aidojo.co::49e9937f-274a-4a1e-a21b-5e3ce11c6cb4" providerId="AD" clId="Web-{51BAF19C-3847-953A-A832-FB021EBA81F1}" dt="2022-01-09T12:54:53.616" v="339"/>
          <ac:spMkLst>
            <pc:docMk/>
            <pc:sldMk cId="1743169823" sldId="307"/>
            <ac:spMk id="7" creationId="{4904AC16-F72F-401E-9235-9B995B83D97E}"/>
          </ac:spMkLst>
        </pc:spChg>
        <pc:picChg chg="add del mod ord">
          <ac:chgData name="Muntadher Alkaabi" userId="S::muntadher@aidojo.co::49e9937f-274a-4a1e-a21b-5e3ce11c6cb4" providerId="AD" clId="Web-{51BAF19C-3847-953A-A832-FB021EBA81F1}" dt="2022-01-09T12:54:53.616" v="339"/>
          <ac:picMkLst>
            <pc:docMk/>
            <pc:sldMk cId="1743169823" sldId="307"/>
            <ac:picMk id="5" creationId="{28B8FC5E-2B9B-41F2-AE47-572E9223BC41}"/>
          </ac:picMkLst>
        </pc:picChg>
        <pc:picChg chg="add">
          <ac:chgData name="Muntadher Alkaabi" userId="S::muntadher@aidojo.co::49e9937f-274a-4a1e-a21b-5e3ce11c6cb4" providerId="AD" clId="Web-{51BAF19C-3847-953A-A832-FB021EBA81F1}" dt="2022-01-09T12:54:56.523" v="340"/>
          <ac:picMkLst>
            <pc:docMk/>
            <pc:sldMk cId="1743169823" sldId="307"/>
            <ac:picMk id="9" creationId="{58F6A4B1-CAD3-4240-B1C7-3F329F072C64}"/>
          </ac:picMkLst>
        </pc:picChg>
      </pc:sldChg>
      <pc:sldChg chg="addSp modSp new">
        <pc:chgData name="Muntadher Alkaabi" userId="S::muntadher@aidojo.co::49e9937f-274a-4a1e-a21b-5e3ce11c6cb4" providerId="AD" clId="Web-{51BAF19C-3847-953A-A832-FB021EBA81F1}" dt="2022-01-09T12:54:48.178" v="338" actId="1076"/>
        <pc:sldMkLst>
          <pc:docMk/>
          <pc:sldMk cId="514862792" sldId="308"/>
        </pc:sldMkLst>
        <pc:spChg chg="mod">
          <ac:chgData name="Muntadher Alkaabi" userId="S::muntadher@aidojo.co::49e9937f-274a-4a1e-a21b-5e3ce11c6cb4" providerId="AD" clId="Web-{51BAF19C-3847-953A-A832-FB021EBA81F1}" dt="2022-01-09T12:22:05.397" v="304" actId="20577"/>
          <ac:spMkLst>
            <pc:docMk/>
            <pc:sldMk cId="514862792" sldId="308"/>
            <ac:spMk id="2" creationId="{BA8E9211-471F-40A7-84BD-04B5099893DC}"/>
          </ac:spMkLst>
        </pc:spChg>
        <pc:spChg chg="mod">
          <ac:chgData name="Muntadher Alkaabi" userId="S::muntadher@aidojo.co::49e9937f-274a-4a1e-a21b-5e3ce11c6cb4" providerId="AD" clId="Web-{51BAF19C-3847-953A-A832-FB021EBA81F1}" dt="2022-01-09T12:25:18.470" v="319" actId="20577"/>
          <ac:spMkLst>
            <pc:docMk/>
            <pc:sldMk cId="514862792" sldId="308"/>
            <ac:spMk id="4" creationId="{EE17D906-3705-48DF-86AC-E3623412855B}"/>
          </ac:spMkLst>
        </pc:spChg>
        <pc:picChg chg="add mod">
          <ac:chgData name="Muntadher Alkaabi" userId="S::muntadher@aidojo.co::49e9937f-274a-4a1e-a21b-5e3ce11c6cb4" providerId="AD" clId="Web-{51BAF19C-3847-953A-A832-FB021EBA81F1}" dt="2022-01-09T12:54:48.178" v="338" actId="1076"/>
          <ac:picMkLst>
            <pc:docMk/>
            <pc:sldMk cId="514862792" sldId="308"/>
            <ac:picMk id="6" creationId="{2EC5AC7C-F8FE-453C-94DB-A157781C38B0}"/>
          </ac:picMkLst>
        </pc:picChg>
      </pc:sldChg>
      <pc:sldChg chg="addSp delSp modSp new">
        <pc:chgData name="Muntadher Alkaabi" userId="S::muntadher@aidojo.co::49e9937f-274a-4a1e-a21b-5e3ce11c6cb4" providerId="AD" clId="Web-{51BAF19C-3847-953A-A832-FB021EBA81F1}" dt="2022-01-09T12:54:35.490" v="335" actId="1076"/>
        <pc:sldMkLst>
          <pc:docMk/>
          <pc:sldMk cId="1873276532" sldId="309"/>
        </pc:sldMkLst>
        <pc:spChg chg="mod">
          <ac:chgData name="Muntadher Alkaabi" userId="S::muntadher@aidojo.co::49e9937f-274a-4a1e-a21b-5e3ce11c6cb4" providerId="AD" clId="Web-{51BAF19C-3847-953A-A832-FB021EBA81F1}" dt="2022-01-09T12:23:44.059" v="311" actId="20577"/>
          <ac:spMkLst>
            <pc:docMk/>
            <pc:sldMk cId="1873276532" sldId="309"/>
            <ac:spMk id="2" creationId="{34C9E509-4CED-4135-B260-4EEBA25B3041}"/>
          </ac:spMkLst>
        </pc:spChg>
        <pc:spChg chg="mod">
          <ac:chgData name="Muntadher Alkaabi" userId="S::muntadher@aidojo.co::49e9937f-274a-4a1e-a21b-5e3ce11c6cb4" providerId="AD" clId="Web-{51BAF19C-3847-953A-A832-FB021EBA81F1}" dt="2022-01-09T12:25:02.797" v="317" actId="20577"/>
          <ac:spMkLst>
            <pc:docMk/>
            <pc:sldMk cId="1873276532" sldId="309"/>
            <ac:spMk id="4" creationId="{51DA2397-BA44-488F-8B70-2BEDC48B99CA}"/>
          </ac:spMkLst>
        </pc:spChg>
        <pc:picChg chg="add del mod">
          <ac:chgData name="Muntadher Alkaabi" userId="S::muntadher@aidojo.co::49e9937f-274a-4a1e-a21b-5e3ce11c6cb4" providerId="AD" clId="Web-{51BAF19C-3847-953A-A832-FB021EBA81F1}" dt="2022-01-09T12:54:04.473" v="331"/>
          <ac:picMkLst>
            <pc:docMk/>
            <pc:sldMk cId="1873276532" sldId="309"/>
            <ac:picMk id="6" creationId="{92C41416-6D2E-4CCF-A1B1-C0E48BE62E97}"/>
          </ac:picMkLst>
        </pc:picChg>
        <pc:picChg chg="add mod">
          <ac:chgData name="Muntadher Alkaabi" userId="S::muntadher@aidojo.co::49e9937f-274a-4a1e-a21b-5e3ce11c6cb4" providerId="AD" clId="Web-{51BAF19C-3847-953A-A832-FB021EBA81F1}" dt="2022-01-09T12:54:35.490" v="335" actId="1076"/>
          <ac:picMkLst>
            <pc:docMk/>
            <pc:sldMk cId="1873276532" sldId="309"/>
            <ac:picMk id="7" creationId="{4CC1C141-3A0A-4A6A-A421-3422DD1DD51C}"/>
          </ac:picMkLst>
        </pc:picChg>
      </pc:sldChg>
      <pc:sldChg chg="addSp delSp modSp new">
        <pc:chgData name="Muntadher Alkaabi" userId="S::muntadher@aidojo.co::49e9937f-274a-4a1e-a21b-5e3ce11c6cb4" providerId="AD" clId="Web-{51BAF19C-3847-953A-A832-FB021EBA81F1}" dt="2022-01-09T14:08:05.949" v="425" actId="20577"/>
        <pc:sldMkLst>
          <pc:docMk/>
          <pc:sldMk cId="3421449088" sldId="310"/>
        </pc:sldMkLst>
        <pc:spChg chg="mod">
          <ac:chgData name="Muntadher Alkaabi" userId="S::muntadher@aidojo.co::49e9937f-274a-4a1e-a21b-5e3ce11c6cb4" providerId="AD" clId="Web-{51BAF19C-3847-953A-A832-FB021EBA81F1}" dt="2022-01-09T13:55:11.154" v="388" actId="20577"/>
          <ac:spMkLst>
            <pc:docMk/>
            <pc:sldMk cId="3421449088" sldId="310"/>
            <ac:spMk id="2" creationId="{05818A95-ED6C-4438-AA29-61CE79C421CE}"/>
          </ac:spMkLst>
        </pc:spChg>
        <pc:spChg chg="del">
          <ac:chgData name="Muntadher Alkaabi" userId="S::muntadher@aidojo.co::49e9937f-274a-4a1e-a21b-5e3ce11c6cb4" providerId="AD" clId="Web-{51BAF19C-3847-953A-A832-FB021EBA81F1}" dt="2022-01-09T13:55:14.060" v="389"/>
          <ac:spMkLst>
            <pc:docMk/>
            <pc:sldMk cId="3421449088" sldId="310"/>
            <ac:spMk id="3" creationId="{62EA42DA-4119-4682-BC59-1D284A85A5BD}"/>
          </ac:spMkLst>
        </pc:spChg>
        <pc:spChg chg="mod">
          <ac:chgData name="Muntadher Alkaabi" userId="S::muntadher@aidojo.co::49e9937f-274a-4a1e-a21b-5e3ce11c6cb4" providerId="AD" clId="Web-{51BAF19C-3847-953A-A832-FB021EBA81F1}" dt="2022-01-09T14:08:05.949" v="425" actId="20577"/>
          <ac:spMkLst>
            <pc:docMk/>
            <pc:sldMk cId="3421449088" sldId="310"/>
            <ac:spMk id="4" creationId="{1A915F76-183E-41EA-BC70-AF15387CF3BA}"/>
          </ac:spMkLst>
        </pc:spChg>
        <pc:picChg chg="add mod ord">
          <ac:chgData name="Muntadher Alkaabi" userId="S::muntadher@aidojo.co::49e9937f-274a-4a1e-a21b-5e3ce11c6cb4" providerId="AD" clId="Web-{51BAF19C-3847-953A-A832-FB021EBA81F1}" dt="2022-01-09T13:55:25.983" v="391" actId="1076"/>
          <ac:picMkLst>
            <pc:docMk/>
            <pc:sldMk cId="3421449088" sldId="310"/>
            <ac:picMk id="5" creationId="{1128E443-88F4-494A-BF15-A03C3B8775FE}"/>
          </ac:picMkLst>
        </pc:picChg>
      </pc:sldChg>
      <pc:sldChg chg="addSp delSp modSp new">
        <pc:chgData name="Muntadher Alkaabi" userId="S::muntadher@aidojo.co::49e9937f-274a-4a1e-a21b-5e3ce11c6cb4" providerId="AD" clId="Web-{51BAF19C-3847-953A-A832-FB021EBA81F1}" dt="2022-01-09T15:05:51.049" v="443" actId="20577"/>
        <pc:sldMkLst>
          <pc:docMk/>
          <pc:sldMk cId="3572085951" sldId="311"/>
        </pc:sldMkLst>
        <pc:spChg chg="mod">
          <ac:chgData name="Muntadher Alkaabi" userId="S::muntadher@aidojo.co::49e9937f-274a-4a1e-a21b-5e3ce11c6cb4" providerId="AD" clId="Web-{51BAF19C-3847-953A-A832-FB021EBA81F1}" dt="2022-01-09T13:59:42.201" v="399" actId="20577"/>
          <ac:spMkLst>
            <pc:docMk/>
            <pc:sldMk cId="3572085951" sldId="311"/>
            <ac:spMk id="2" creationId="{5C85B340-AE00-4581-9468-A104B2ACF0CF}"/>
          </ac:spMkLst>
        </pc:spChg>
        <pc:spChg chg="del">
          <ac:chgData name="Muntadher Alkaabi" userId="S::muntadher@aidojo.co::49e9937f-274a-4a1e-a21b-5e3ce11c6cb4" providerId="AD" clId="Web-{51BAF19C-3847-953A-A832-FB021EBA81F1}" dt="2022-01-09T13:58:33.244" v="393"/>
          <ac:spMkLst>
            <pc:docMk/>
            <pc:sldMk cId="3572085951" sldId="311"/>
            <ac:spMk id="3" creationId="{5C3A68B1-71B8-477D-9584-004BBB7B66D3}"/>
          </ac:spMkLst>
        </pc:spChg>
        <pc:spChg chg="mod">
          <ac:chgData name="Muntadher Alkaabi" userId="S::muntadher@aidojo.co::49e9937f-274a-4a1e-a21b-5e3ce11c6cb4" providerId="AD" clId="Web-{51BAF19C-3847-953A-A832-FB021EBA81F1}" dt="2022-01-09T15:05:51.049" v="443" actId="20577"/>
          <ac:spMkLst>
            <pc:docMk/>
            <pc:sldMk cId="3572085951" sldId="311"/>
            <ac:spMk id="4" creationId="{551B2E88-9CDF-4B4C-91C9-F0AEFF71BBB9}"/>
          </ac:spMkLst>
        </pc:spChg>
        <pc:picChg chg="add mod ord">
          <ac:chgData name="Muntadher Alkaabi" userId="S::muntadher@aidojo.co::49e9937f-274a-4a1e-a21b-5e3ce11c6cb4" providerId="AD" clId="Web-{51BAF19C-3847-953A-A832-FB021EBA81F1}" dt="2022-01-09T13:58:33.244" v="393"/>
          <ac:picMkLst>
            <pc:docMk/>
            <pc:sldMk cId="3572085951" sldId="311"/>
            <ac:picMk id="5" creationId="{4F4F0856-705E-4036-B079-8AC06C1A0DCB}"/>
          </ac:picMkLst>
        </pc:picChg>
      </pc:sldChg>
      <pc:sldChg chg="addSp delSp modSp new">
        <pc:chgData name="Muntadher Alkaabi" userId="S::muntadher@aidojo.co::49e9937f-274a-4a1e-a21b-5e3ce11c6cb4" providerId="AD" clId="Web-{51BAF19C-3847-953A-A832-FB021EBA81F1}" dt="2022-01-09T14:07:00.117" v="422" actId="20577"/>
        <pc:sldMkLst>
          <pc:docMk/>
          <pc:sldMk cId="1302626347" sldId="312"/>
        </pc:sldMkLst>
        <pc:spChg chg="mod">
          <ac:chgData name="Muntadher Alkaabi" userId="S::muntadher@aidojo.co::49e9937f-274a-4a1e-a21b-5e3ce11c6cb4" providerId="AD" clId="Web-{51BAF19C-3847-953A-A832-FB021EBA81F1}" dt="2022-01-09T13:59:55.092" v="407" actId="20577"/>
          <ac:spMkLst>
            <pc:docMk/>
            <pc:sldMk cId="1302626347" sldId="312"/>
            <ac:spMk id="2" creationId="{7D4E4CF0-12E5-4BBE-9B50-9423F27712FA}"/>
          </ac:spMkLst>
        </pc:spChg>
        <pc:spChg chg="del">
          <ac:chgData name="Muntadher Alkaabi" userId="S::muntadher@aidojo.co::49e9937f-274a-4a1e-a21b-5e3ce11c6cb4" providerId="AD" clId="Web-{51BAF19C-3847-953A-A832-FB021EBA81F1}" dt="2022-01-09T14:00:18.797" v="408"/>
          <ac:spMkLst>
            <pc:docMk/>
            <pc:sldMk cId="1302626347" sldId="312"/>
            <ac:spMk id="3" creationId="{BD652F6D-678D-4AC6-9F54-08EE19D7CD3E}"/>
          </ac:spMkLst>
        </pc:spChg>
        <pc:spChg chg="mod">
          <ac:chgData name="Muntadher Alkaabi" userId="S::muntadher@aidojo.co::49e9937f-274a-4a1e-a21b-5e3ce11c6cb4" providerId="AD" clId="Web-{51BAF19C-3847-953A-A832-FB021EBA81F1}" dt="2022-01-09T14:07:00.117" v="422" actId="20577"/>
          <ac:spMkLst>
            <pc:docMk/>
            <pc:sldMk cId="1302626347" sldId="312"/>
            <ac:spMk id="4" creationId="{0958DBC9-DC69-4452-9980-B57EED51304B}"/>
          </ac:spMkLst>
        </pc:spChg>
        <pc:picChg chg="add mod ord">
          <ac:chgData name="Muntadher Alkaabi" userId="S::muntadher@aidojo.co::49e9937f-274a-4a1e-a21b-5e3ce11c6cb4" providerId="AD" clId="Web-{51BAF19C-3847-953A-A832-FB021EBA81F1}" dt="2022-01-09T14:01:05.097" v="418" actId="1076"/>
          <ac:picMkLst>
            <pc:docMk/>
            <pc:sldMk cId="1302626347" sldId="312"/>
            <ac:picMk id="5" creationId="{FE949D75-5039-46FC-960A-E68885904E85}"/>
          </ac:picMkLst>
        </pc:picChg>
      </pc:sldChg>
    </pc:docChg>
  </pc:docChgLst>
  <pc:docChgLst>
    <pc:chgData name="Sabri M Sabri" userId="S::sabri@aidojo.co::59b43f04-ae7d-481b-aabe-fc3f3919f2cb" providerId="AD" clId="Web-{DD94335F-8C9D-7031-2E12-4B08EC1E638E}"/>
    <pc:docChg chg="modSld">
      <pc:chgData name="Sabri M Sabri" userId="S::sabri@aidojo.co::59b43f04-ae7d-481b-aabe-fc3f3919f2cb" providerId="AD" clId="Web-{DD94335F-8C9D-7031-2E12-4B08EC1E638E}" dt="2022-01-10T14:31:11.576" v="3" actId="14100"/>
      <pc:docMkLst>
        <pc:docMk/>
      </pc:docMkLst>
      <pc:sldChg chg="modSp">
        <pc:chgData name="Sabri M Sabri" userId="S::sabri@aidojo.co::59b43f04-ae7d-481b-aabe-fc3f3919f2cb" providerId="AD" clId="Web-{DD94335F-8C9D-7031-2E12-4B08EC1E638E}" dt="2022-01-10T14:31:11.576" v="3" actId="14100"/>
        <pc:sldMkLst>
          <pc:docMk/>
          <pc:sldMk cId="3299799372" sldId="264"/>
        </pc:sldMkLst>
        <pc:spChg chg="mod">
          <ac:chgData name="Sabri M Sabri" userId="S::sabri@aidojo.co::59b43f04-ae7d-481b-aabe-fc3f3919f2cb" providerId="AD" clId="Web-{DD94335F-8C9D-7031-2E12-4B08EC1E638E}" dt="2022-01-10T14:31:11.576" v="3" actId="14100"/>
          <ac:spMkLst>
            <pc:docMk/>
            <pc:sldMk cId="3299799372" sldId="264"/>
            <ac:spMk id="4" creationId="{1C27F9ED-B82C-4208-A9A1-E290EF304E26}"/>
          </ac:spMkLst>
        </pc:spChg>
      </pc:sldChg>
    </pc:docChg>
  </pc:docChgLst>
  <pc:docChgLst>
    <pc:chgData name="Muntadher Alkaabi" userId="S::muntadher@aidojo.co::49e9937f-274a-4a1e-a21b-5e3ce11c6cb4" providerId="AD" clId="Web-{E5B4EEEB-3AA1-4684-8222-09F6B2FC8A69}"/>
    <pc:docChg chg="addSld delSld modSld addMainMaster modMainMaster">
      <pc:chgData name="Muntadher Alkaabi" userId="S::muntadher@aidojo.co::49e9937f-274a-4a1e-a21b-5e3ce11c6cb4" providerId="AD" clId="Web-{E5B4EEEB-3AA1-4684-8222-09F6B2FC8A69}" dt="2022-01-01T15:33:45.751" v="306" actId="20577"/>
      <pc:docMkLst>
        <pc:docMk/>
      </pc:docMkLst>
      <pc:sldChg chg="del">
        <pc:chgData name="Muntadher Alkaabi" userId="S::muntadher@aidojo.co::49e9937f-274a-4a1e-a21b-5e3ce11c6cb4" providerId="AD" clId="Web-{E5B4EEEB-3AA1-4684-8222-09F6B2FC8A69}" dt="2022-01-01T14:19:32.596" v="4"/>
        <pc:sldMkLst>
          <pc:docMk/>
          <pc:sldMk cId="109857222" sldId="256"/>
        </pc:sldMkLst>
      </pc:sldChg>
      <pc:sldChg chg="modSp add">
        <pc:chgData name="Muntadher Alkaabi" userId="S::muntadher@aidojo.co::49e9937f-274a-4a1e-a21b-5e3ce11c6cb4" providerId="AD" clId="Web-{E5B4EEEB-3AA1-4684-8222-09F6B2FC8A69}" dt="2022-01-01T15:08:29.949" v="10" actId="20577"/>
        <pc:sldMkLst>
          <pc:docMk/>
          <pc:sldMk cId="1875075759" sldId="257"/>
        </pc:sldMkLst>
        <pc:spChg chg="mod">
          <ac:chgData name="Muntadher Alkaabi" userId="S::muntadher@aidojo.co::49e9937f-274a-4a1e-a21b-5e3ce11c6cb4" providerId="AD" clId="Web-{E5B4EEEB-3AA1-4684-8222-09F6B2FC8A69}" dt="2022-01-01T15:08:29.949" v="10" actId="20577"/>
          <ac:spMkLst>
            <pc:docMk/>
            <pc:sldMk cId="1875075759" sldId="257"/>
            <ac:spMk id="3" creationId="{9A0CF257-8EB5-4AFB-9D2C-8232934FDBE4}"/>
          </ac:spMkLst>
        </pc:spChg>
      </pc:sldChg>
      <pc:sldChg chg="add">
        <pc:chgData name="Muntadher Alkaabi" userId="S::muntadher@aidojo.co::49e9937f-274a-4a1e-a21b-5e3ce11c6cb4" providerId="AD" clId="Web-{E5B4EEEB-3AA1-4684-8222-09F6B2FC8A69}" dt="2022-01-01T14:17:23.791" v="1"/>
        <pc:sldMkLst>
          <pc:docMk/>
          <pc:sldMk cId="3213404028" sldId="258"/>
        </pc:sldMkLst>
      </pc:sldChg>
      <pc:sldChg chg="add">
        <pc:chgData name="Muntadher Alkaabi" userId="S::muntadher@aidojo.co::49e9937f-274a-4a1e-a21b-5e3ce11c6cb4" providerId="AD" clId="Web-{E5B4EEEB-3AA1-4684-8222-09F6B2FC8A69}" dt="2022-01-01T14:17:23.823" v="2"/>
        <pc:sldMkLst>
          <pc:docMk/>
          <pc:sldMk cId="3478075942" sldId="259"/>
        </pc:sldMkLst>
      </pc:sldChg>
      <pc:sldChg chg="modSp add">
        <pc:chgData name="Muntadher Alkaabi" userId="S::muntadher@aidojo.co::49e9937f-274a-4a1e-a21b-5e3ce11c6cb4" providerId="AD" clId="Web-{E5B4EEEB-3AA1-4684-8222-09F6B2FC8A69}" dt="2022-01-01T14:20:34.209" v="8" actId="20577"/>
        <pc:sldMkLst>
          <pc:docMk/>
          <pc:sldMk cId="1012453030" sldId="260"/>
        </pc:sldMkLst>
        <pc:spChg chg="mod">
          <ac:chgData name="Muntadher Alkaabi" userId="S::muntadher@aidojo.co::49e9937f-274a-4a1e-a21b-5e3ce11c6cb4" providerId="AD" clId="Web-{E5B4EEEB-3AA1-4684-8222-09F6B2FC8A69}" dt="2022-01-01T14:20:34.209" v="8" actId="20577"/>
          <ac:spMkLst>
            <pc:docMk/>
            <pc:sldMk cId="1012453030" sldId="260"/>
            <ac:spMk id="2" creationId="{8E1AFCAD-0020-41A7-86F4-9B09A22CF1C0}"/>
          </ac:spMkLst>
        </pc:spChg>
      </pc:sldChg>
      <pc:sldChg chg="add">
        <pc:chgData name="Muntadher Alkaabi" userId="S::muntadher@aidojo.co::49e9937f-274a-4a1e-a21b-5e3ce11c6cb4" providerId="AD" clId="Web-{E5B4EEEB-3AA1-4684-8222-09F6B2FC8A69}" dt="2022-01-01T15:09:25.732" v="11"/>
        <pc:sldMkLst>
          <pc:docMk/>
          <pc:sldMk cId="977770789" sldId="261"/>
        </pc:sldMkLst>
      </pc:sldChg>
      <pc:sldChg chg="add">
        <pc:chgData name="Muntadher Alkaabi" userId="S::muntadher@aidojo.co::49e9937f-274a-4a1e-a21b-5e3ce11c6cb4" providerId="AD" clId="Web-{E5B4EEEB-3AA1-4684-8222-09F6B2FC8A69}" dt="2022-01-01T15:09:25.778" v="12"/>
        <pc:sldMkLst>
          <pc:docMk/>
          <pc:sldMk cId="3366531188" sldId="262"/>
        </pc:sldMkLst>
      </pc:sldChg>
      <pc:sldChg chg="add">
        <pc:chgData name="Muntadher Alkaabi" userId="S::muntadher@aidojo.co::49e9937f-274a-4a1e-a21b-5e3ce11c6cb4" providerId="AD" clId="Web-{E5B4EEEB-3AA1-4684-8222-09F6B2FC8A69}" dt="2022-01-01T15:09:25.810" v="13"/>
        <pc:sldMkLst>
          <pc:docMk/>
          <pc:sldMk cId="4216815480" sldId="263"/>
        </pc:sldMkLst>
      </pc:sldChg>
      <pc:sldChg chg="addSp delSp modSp new">
        <pc:chgData name="Muntadher Alkaabi" userId="S::muntadher@aidojo.co::49e9937f-274a-4a1e-a21b-5e3ce11c6cb4" providerId="AD" clId="Web-{E5B4EEEB-3AA1-4684-8222-09F6B2FC8A69}" dt="2022-01-01T15:10:56.145" v="19"/>
        <pc:sldMkLst>
          <pc:docMk/>
          <pc:sldMk cId="3299799372" sldId="264"/>
        </pc:sldMkLst>
        <pc:spChg chg="mod">
          <ac:chgData name="Muntadher Alkaabi" userId="S::muntadher@aidojo.co::49e9937f-274a-4a1e-a21b-5e3ce11c6cb4" providerId="AD" clId="Web-{E5B4EEEB-3AA1-4684-8222-09F6B2FC8A69}" dt="2022-01-01T15:10:45.645" v="16" actId="20577"/>
          <ac:spMkLst>
            <pc:docMk/>
            <pc:sldMk cId="3299799372" sldId="264"/>
            <ac:spMk id="2" creationId="{358DA168-D807-4A84-899F-7A0759BB7741}"/>
          </ac:spMkLst>
        </pc:spChg>
        <pc:spChg chg="del">
          <ac:chgData name="Muntadher Alkaabi" userId="S::muntadher@aidojo.co::49e9937f-274a-4a1e-a21b-5e3ce11c6cb4" providerId="AD" clId="Web-{E5B4EEEB-3AA1-4684-8222-09F6B2FC8A69}" dt="2022-01-01T15:10:56.145" v="19"/>
          <ac:spMkLst>
            <pc:docMk/>
            <pc:sldMk cId="3299799372" sldId="264"/>
            <ac:spMk id="3" creationId="{217A3BA5-90A9-45DE-8F23-DF6174E0BBF4}"/>
          </ac:spMkLst>
        </pc:spChg>
        <pc:spChg chg="mod">
          <ac:chgData name="Muntadher Alkaabi" userId="S::muntadher@aidojo.co::49e9937f-274a-4a1e-a21b-5e3ce11c6cb4" providerId="AD" clId="Web-{E5B4EEEB-3AA1-4684-8222-09F6B2FC8A69}" dt="2022-01-01T15:10:51.629" v="18" actId="20577"/>
          <ac:spMkLst>
            <pc:docMk/>
            <pc:sldMk cId="3299799372" sldId="264"/>
            <ac:spMk id="4" creationId="{1C27F9ED-B82C-4208-A9A1-E290EF304E26}"/>
          </ac:spMkLst>
        </pc:spChg>
        <pc:picChg chg="add mod ord">
          <ac:chgData name="Muntadher Alkaabi" userId="S::muntadher@aidojo.co::49e9937f-274a-4a1e-a21b-5e3ce11c6cb4" providerId="AD" clId="Web-{E5B4EEEB-3AA1-4684-8222-09F6B2FC8A69}" dt="2022-01-01T15:10:56.145" v="19"/>
          <ac:picMkLst>
            <pc:docMk/>
            <pc:sldMk cId="3299799372" sldId="264"/>
            <ac:picMk id="5" creationId="{08A018C3-3A5D-4CD8-A507-C5901AE317CC}"/>
          </ac:picMkLst>
        </pc:picChg>
      </pc:sldChg>
      <pc:sldChg chg="modSp new">
        <pc:chgData name="Muntadher Alkaabi" userId="S::muntadher@aidojo.co::49e9937f-274a-4a1e-a21b-5e3ce11c6cb4" providerId="AD" clId="Web-{E5B4EEEB-3AA1-4684-8222-09F6B2FC8A69}" dt="2022-01-01T15:15:26.352" v="44" actId="20577"/>
        <pc:sldMkLst>
          <pc:docMk/>
          <pc:sldMk cId="4224046248" sldId="265"/>
        </pc:sldMkLst>
        <pc:spChg chg="mod">
          <ac:chgData name="Muntadher Alkaabi" userId="S::muntadher@aidojo.co::49e9937f-274a-4a1e-a21b-5e3ce11c6cb4" providerId="AD" clId="Web-{E5B4EEEB-3AA1-4684-8222-09F6B2FC8A69}" dt="2022-01-01T15:12:09.459" v="22" actId="20577"/>
          <ac:spMkLst>
            <pc:docMk/>
            <pc:sldMk cId="4224046248" sldId="265"/>
            <ac:spMk id="2" creationId="{0087DE0C-76A0-4427-BB63-AA5F1C3DEFD2}"/>
          </ac:spMkLst>
        </pc:spChg>
        <pc:spChg chg="mod">
          <ac:chgData name="Muntadher Alkaabi" userId="S::muntadher@aidojo.co::49e9937f-274a-4a1e-a21b-5e3ce11c6cb4" providerId="AD" clId="Web-{E5B4EEEB-3AA1-4684-8222-09F6B2FC8A69}" dt="2022-01-01T15:15:26.352" v="44" actId="20577"/>
          <ac:spMkLst>
            <pc:docMk/>
            <pc:sldMk cId="4224046248" sldId="265"/>
            <ac:spMk id="3" creationId="{DF90EB09-1B3B-41DC-BCBC-327DCA00AEAA}"/>
          </ac:spMkLst>
        </pc:spChg>
      </pc:sldChg>
      <pc:sldChg chg="addSp delSp modSp new mod modClrScheme chgLayout">
        <pc:chgData name="Muntadher Alkaabi" userId="S::muntadher@aidojo.co::49e9937f-274a-4a1e-a21b-5e3ce11c6cb4" providerId="AD" clId="Web-{E5B4EEEB-3AA1-4684-8222-09F6B2FC8A69}" dt="2022-01-01T15:16:26.150" v="56" actId="20577"/>
        <pc:sldMkLst>
          <pc:docMk/>
          <pc:sldMk cId="1701325321" sldId="266"/>
        </pc:sldMkLst>
        <pc:spChg chg="mod ord">
          <ac:chgData name="Muntadher Alkaabi" userId="S::muntadher@aidojo.co::49e9937f-274a-4a1e-a21b-5e3ce11c6cb4" providerId="AD" clId="Web-{E5B4EEEB-3AA1-4684-8222-09F6B2FC8A69}" dt="2022-01-01T15:15:59.275" v="54" actId="20577"/>
          <ac:spMkLst>
            <pc:docMk/>
            <pc:sldMk cId="1701325321" sldId="266"/>
            <ac:spMk id="2" creationId="{2C0B8402-7AE2-452F-8200-E5D2DEE2E405}"/>
          </ac:spMkLst>
        </pc:spChg>
        <pc:spChg chg="del">
          <ac:chgData name="Muntadher Alkaabi" userId="S::muntadher@aidojo.co::49e9937f-274a-4a1e-a21b-5e3ce11c6cb4" providerId="AD" clId="Web-{E5B4EEEB-3AA1-4684-8222-09F6B2FC8A69}" dt="2022-01-01T15:15:14.337" v="38"/>
          <ac:spMkLst>
            <pc:docMk/>
            <pc:sldMk cId="1701325321" sldId="266"/>
            <ac:spMk id="3" creationId="{2428FAD0-30A3-47CA-966B-39C93CD2CBBE}"/>
          </ac:spMkLst>
        </pc:spChg>
        <pc:spChg chg="mod ord">
          <ac:chgData name="Muntadher Alkaabi" userId="S::muntadher@aidojo.co::49e9937f-274a-4a1e-a21b-5e3ce11c6cb4" providerId="AD" clId="Web-{E5B4EEEB-3AA1-4684-8222-09F6B2FC8A69}" dt="2022-01-01T15:16:26.150" v="56" actId="20577"/>
          <ac:spMkLst>
            <pc:docMk/>
            <pc:sldMk cId="1701325321" sldId="266"/>
            <ac:spMk id="4" creationId="{AC3354E7-6784-4A0F-9A95-86C17933260F}"/>
          </ac:spMkLst>
        </pc:spChg>
        <pc:spChg chg="del mod ord">
          <ac:chgData name="Muntadher Alkaabi" userId="S::muntadher@aidojo.co::49e9937f-274a-4a1e-a21b-5e3ce11c6cb4" providerId="AD" clId="Web-{E5B4EEEB-3AA1-4684-8222-09F6B2FC8A69}" dt="2022-01-01T15:15:44.243" v="49"/>
          <ac:spMkLst>
            <pc:docMk/>
            <pc:sldMk cId="1701325321" sldId="266"/>
            <ac:spMk id="5" creationId="{B3459EE4-9632-4966-A681-3F382A5AE753}"/>
          </ac:spMkLst>
        </pc:spChg>
        <pc:picChg chg="add mod ord modCrop">
          <ac:chgData name="Muntadher Alkaabi" userId="S::muntadher@aidojo.co::49e9937f-274a-4a1e-a21b-5e3ce11c6cb4" providerId="AD" clId="Web-{E5B4EEEB-3AA1-4684-8222-09F6B2FC8A69}" dt="2022-01-01T15:15:39.681" v="48"/>
          <ac:picMkLst>
            <pc:docMk/>
            <pc:sldMk cId="1701325321" sldId="266"/>
            <ac:picMk id="6" creationId="{D7AFE238-6BED-415D-BD39-85D81C90B9B0}"/>
          </ac:picMkLst>
        </pc:picChg>
      </pc:sldChg>
      <pc:sldChg chg="addSp delSp modSp new mod modClrScheme chgLayout">
        <pc:chgData name="Muntadher Alkaabi" userId="S::muntadher@aidojo.co::49e9937f-274a-4a1e-a21b-5e3ce11c6cb4" providerId="AD" clId="Web-{E5B4EEEB-3AA1-4684-8222-09F6B2FC8A69}" dt="2022-01-01T15:18:12.449" v="75" actId="1076"/>
        <pc:sldMkLst>
          <pc:docMk/>
          <pc:sldMk cId="686053963" sldId="267"/>
        </pc:sldMkLst>
        <pc:spChg chg="mod ord">
          <ac:chgData name="Muntadher Alkaabi" userId="S::muntadher@aidojo.co::49e9937f-274a-4a1e-a21b-5e3ce11c6cb4" providerId="AD" clId="Web-{E5B4EEEB-3AA1-4684-8222-09F6B2FC8A69}" dt="2022-01-01T15:17:34.808" v="70"/>
          <ac:spMkLst>
            <pc:docMk/>
            <pc:sldMk cId="686053963" sldId="267"/>
            <ac:spMk id="2" creationId="{87BD8951-7C3F-40B6-AB4A-D63E073DB455}"/>
          </ac:spMkLst>
        </pc:spChg>
        <pc:spChg chg="del">
          <ac:chgData name="Muntadher Alkaabi" userId="S::muntadher@aidojo.co::49e9937f-274a-4a1e-a21b-5e3ce11c6cb4" providerId="AD" clId="Web-{E5B4EEEB-3AA1-4684-8222-09F6B2FC8A69}" dt="2022-01-01T15:16:29.166" v="58"/>
          <ac:spMkLst>
            <pc:docMk/>
            <pc:sldMk cId="686053963" sldId="267"/>
            <ac:spMk id="3" creationId="{B9AA015A-100E-42DB-9B8A-BE2DD2B3CA81}"/>
          </ac:spMkLst>
        </pc:spChg>
        <pc:spChg chg="mod ord">
          <ac:chgData name="Muntadher Alkaabi" userId="S::muntadher@aidojo.co::49e9937f-274a-4a1e-a21b-5e3ce11c6cb4" providerId="AD" clId="Web-{E5B4EEEB-3AA1-4684-8222-09F6B2FC8A69}" dt="2022-01-01T15:17:34.808" v="70"/>
          <ac:spMkLst>
            <pc:docMk/>
            <pc:sldMk cId="686053963" sldId="267"/>
            <ac:spMk id="4" creationId="{1E1562E6-2C1A-456E-B22C-D438E73661BA}"/>
          </ac:spMkLst>
        </pc:spChg>
        <pc:picChg chg="add mod ord modCrop">
          <ac:chgData name="Muntadher Alkaabi" userId="S::muntadher@aidojo.co::49e9937f-274a-4a1e-a21b-5e3ce11c6cb4" providerId="AD" clId="Web-{E5B4EEEB-3AA1-4684-8222-09F6B2FC8A69}" dt="2022-01-01T15:17:46.542" v="72" actId="14100"/>
          <ac:picMkLst>
            <pc:docMk/>
            <pc:sldMk cId="686053963" sldId="267"/>
            <ac:picMk id="5" creationId="{2A0CB648-8353-40EF-80C5-658127A4839A}"/>
          </ac:picMkLst>
        </pc:picChg>
        <pc:picChg chg="add mod">
          <ac:chgData name="Muntadher Alkaabi" userId="S::muntadher@aidojo.co::49e9937f-274a-4a1e-a21b-5e3ce11c6cb4" providerId="AD" clId="Web-{E5B4EEEB-3AA1-4684-8222-09F6B2FC8A69}" dt="2022-01-01T15:18:12.449" v="75" actId="1076"/>
          <ac:picMkLst>
            <pc:docMk/>
            <pc:sldMk cId="686053963" sldId="267"/>
            <ac:picMk id="6" creationId="{8078394F-EB01-41ED-9421-D8B2A46AC09E}"/>
          </ac:picMkLst>
        </pc:picChg>
      </pc:sldChg>
      <pc:sldChg chg="addSp delSp modSp new">
        <pc:chgData name="Muntadher Alkaabi" userId="S::muntadher@aidojo.co::49e9937f-274a-4a1e-a21b-5e3ce11c6cb4" providerId="AD" clId="Web-{E5B4EEEB-3AA1-4684-8222-09F6B2FC8A69}" dt="2022-01-01T15:19:00.544" v="84"/>
        <pc:sldMkLst>
          <pc:docMk/>
          <pc:sldMk cId="612870109" sldId="268"/>
        </pc:sldMkLst>
        <pc:spChg chg="mod">
          <ac:chgData name="Muntadher Alkaabi" userId="S::muntadher@aidojo.co::49e9937f-274a-4a1e-a21b-5e3ce11c6cb4" providerId="AD" clId="Web-{E5B4EEEB-3AA1-4684-8222-09F6B2FC8A69}" dt="2022-01-01T15:18:48.685" v="83" actId="20577"/>
          <ac:spMkLst>
            <pc:docMk/>
            <pc:sldMk cId="612870109" sldId="268"/>
            <ac:spMk id="2" creationId="{E00E3689-2D5B-4ED0-8B1E-9B5DF5890B5A}"/>
          </ac:spMkLst>
        </pc:spChg>
        <pc:spChg chg="del">
          <ac:chgData name="Muntadher Alkaabi" userId="S::muntadher@aidojo.co::49e9937f-274a-4a1e-a21b-5e3ce11c6cb4" providerId="AD" clId="Web-{E5B4EEEB-3AA1-4684-8222-09F6B2FC8A69}" dt="2022-01-01T15:19:00.544" v="84"/>
          <ac:spMkLst>
            <pc:docMk/>
            <pc:sldMk cId="612870109" sldId="268"/>
            <ac:spMk id="3" creationId="{DB58B169-5646-4F74-9021-153DBF855824}"/>
          </ac:spMkLst>
        </pc:spChg>
        <pc:spChg chg="mod">
          <ac:chgData name="Muntadher Alkaabi" userId="S::muntadher@aidojo.co::49e9937f-274a-4a1e-a21b-5e3ce11c6cb4" providerId="AD" clId="Web-{E5B4EEEB-3AA1-4684-8222-09F6B2FC8A69}" dt="2022-01-01T15:18:43.372" v="79" actId="20577"/>
          <ac:spMkLst>
            <pc:docMk/>
            <pc:sldMk cId="612870109" sldId="268"/>
            <ac:spMk id="4" creationId="{E28DE86C-19E4-4B7F-89BE-88CC5B03456A}"/>
          </ac:spMkLst>
        </pc:spChg>
        <pc:picChg chg="add mod ord">
          <ac:chgData name="Muntadher Alkaabi" userId="S::muntadher@aidojo.co::49e9937f-274a-4a1e-a21b-5e3ce11c6cb4" providerId="AD" clId="Web-{E5B4EEEB-3AA1-4684-8222-09F6B2FC8A69}" dt="2022-01-01T15:19:00.544" v="84"/>
          <ac:picMkLst>
            <pc:docMk/>
            <pc:sldMk cId="612870109" sldId="268"/>
            <ac:picMk id="5" creationId="{CAD11556-28E8-4B8B-A824-02C4FA2B1948}"/>
          </ac:picMkLst>
        </pc:picChg>
      </pc:sldChg>
      <pc:sldChg chg="delSp modSp new">
        <pc:chgData name="Muntadher Alkaabi" userId="S::muntadher@aidojo.co::49e9937f-274a-4a1e-a21b-5e3ce11c6cb4" providerId="AD" clId="Web-{E5B4EEEB-3AA1-4684-8222-09F6B2FC8A69}" dt="2022-01-01T15:19:54.498" v="87"/>
        <pc:sldMkLst>
          <pc:docMk/>
          <pc:sldMk cId="1485886371" sldId="269"/>
        </pc:sldMkLst>
        <pc:spChg chg="mod">
          <ac:chgData name="Muntadher Alkaabi" userId="S::muntadher@aidojo.co::49e9937f-274a-4a1e-a21b-5e3ce11c6cb4" providerId="AD" clId="Web-{E5B4EEEB-3AA1-4684-8222-09F6B2FC8A69}" dt="2022-01-01T15:19:51.608" v="86" actId="20577"/>
          <ac:spMkLst>
            <pc:docMk/>
            <pc:sldMk cId="1485886371" sldId="269"/>
            <ac:spMk id="2" creationId="{2C6BB46D-ECC4-4AF6-8E97-B52EFE1AD649}"/>
          </ac:spMkLst>
        </pc:spChg>
        <pc:spChg chg="del">
          <ac:chgData name="Muntadher Alkaabi" userId="S::muntadher@aidojo.co::49e9937f-274a-4a1e-a21b-5e3ce11c6cb4" providerId="AD" clId="Web-{E5B4EEEB-3AA1-4684-8222-09F6B2FC8A69}" dt="2022-01-01T15:19:54.498" v="87"/>
          <ac:spMkLst>
            <pc:docMk/>
            <pc:sldMk cId="1485886371" sldId="269"/>
            <ac:spMk id="3" creationId="{34EE41D4-3AD4-48C1-B659-76D4031F8C10}"/>
          </ac:spMkLst>
        </pc:spChg>
      </pc:sldChg>
      <pc:sldChg chg="modSp new">
        <pc:chgData name="Muntadher Alkaabi" userId="S::muntadher@aidojo.co::49e9937f-274a-4a1e-a21b-5e3ce11c6cb4" providerId="AD" clId="Web-{E5B4EEEB-3AA1-4684-8222-09F6B2FC8A69}" dt="2022-01-01T15:22:10.738" v="125" actId="20577"/>
        <pc:sldMkLst>
          <pc:docMk/>
          <pc:sldMk cId="2972637086" sldId="270"/>
        </pc:sldMkLst>
        <pc:spChg chg="mod">
          <ac:chgData name="Muntadher Alkaabi" userId="S::muntadher@aidojo.co::49e9937f-274a-4a1e-a21b-5e3ce11c6cb4" providerId="AD" clId="Web-{E5B4EEEB-3AA1-4684-8222-09F6B2FC8A69}" dt="2022-01-01T15:20:24.264" v="90" actId="20577"/>
          <ac:spMkLst>
            <pc:docMk/>
            <pc:sldMk cId="2972637086" sldId="270"/>
            <ac:spMk id="2" creationId="{877E45DC-FDC4-4149-8553-1120A5A02F6E}"/>
          </ac:spMkLst>
        </pc:spChg>
        <pc:spChg chg="mod">
          <ac:chgData name="Muntadher Alkaabi" userId="S::muntadher@aidojo.co::49e9937f-274a-4a1e-a21b-5e3ce11c6cb4" providerId="AD" clId="Web-{E5B4EEEB-3AA1-4684-8222-09F6B2FC8A69}" dt="2022-01-01T15:22:05.597" v="124" actId="20577"/>
          <ac:spMkLst>
            <pc:docMk/>
            <pc:sldMk cId="2972637086" sldId="270"/>
            <ac:spMk id="3" creationId="{43842D24-A98D-4DF2-A32E-F34E8138A647}"/>
          </ac:spMkLst>
        </pc:spChg>
        <pc:spChg chg="mod">
          <ac:chgData name="Muntadher Alkaabi" userId="S::muntadher@aidojo.co::49e9937f-274a-4a1e-a21b-5e3ce11c6cb4" providerId="AD" clId="Web-{E5B4EEEB-3AA1-4684-8222-09F6B2FC8A69}" dt="2022-01-01T15:21:47.488" v="122" actId="20577"/>
          <ac:spMkLst>
            <pc:docMk/>
            <pc:sldMk cId="2972637086" sldId="270"/>
            <ac:spMk id="4" creationId="{30AE74C5-E070-4A8D-8A28-694901A85E1F}"/>
          </ac:spMkLst>
        </pc:spChg>
        <pc:spChg chg="mod">
          <ac:chgData name="Muntadher Alkaabi" userId="S::muntadher@aidojo.co::49e9937f-274a-4a1e-a21b-5e3ce11c6cb4" providerId="AD" clId="Web-{E5B4EEEB-3AA1-4684-8222-09F6B2FC8A69}" dt="2022-01-01T15:22:10.738" v="125" actId="20577"/>
          <ac:spMkLst>
            <pc:docMk/>
            <pc:sldMk cId="2972637086" sldId="270"/>
            <ac:spMk id="5" creationId="{FFABB026-AC33-41FE-BDC0-0D9234C8E660}"/>
          </ac:spMkLst>
        </pc:spChg>
        <pc:spChg chg="mod">
          <ac:chgData name="Muntadher Alkaabi" userId="S::muntadher@aidojo.co::49e9937f-274a-4a1e-a21b-5e3ce11c6cb4" providerId="AD" clId="Web-{E5B4EEEB-3AA1-4684-8222-09F6B2FC8A69}" dt="2022-01-01T15:21:38.066" v="119" actId="20577"/>
          <ac:spMkLst>
            <pc:docMk/>
            <pc:sldMk cId="2972637086" sldId="270"/>
            <ac:spMk id="6" creationId="{BA4EE594-FAD4-4D15-A75C-4B84BDED00AD}"/>
          </ac:spMkLst>
        </pc:spChg>
      </pc:sldChg>
      <pc:sldChg chg="addSp delSp modSp new">
        <pc:chgData name="Muntadher Alkaabi" userId="S::muntadher@aidojo.co::49e9937f-274a-4a1e-a21b-5e3ce11c6cb4" providerId="AD" clId="Web-{E5B4EEEB-3AA1-4684-8222-09F6B2FC8A69}" dt="2022-01-01T15:25:05.179" v="138" actId="20577"/>
        <pc:sldMkLst>
          <pc:docMk/>
          <pc:sldMk cId="3430965186" sldId="271"/>
        </pc:sldMkLst>
        <pc:spChg chg="mod">
          <ac:chgData name="Muntadher Alkaabi" userId="S::muntadher@aidojo.co::49e9937f-274a-4a1e-a21b-5e3ce11c6cb4" providerId="AD" clId="Web-{E5B4EEEB-3AA1-4684-8222-09F6B2FC8A69}" dt="2022-01-01T15:22:49.270" v="128" actId="20577"/>
          <ac:spMkLst>
            <pc:docMk/>
            <pc:sldMk cId="3430965186" sldId="271"/>
            <ac:spMk id="2" creationId="{BD421A79-2D4D-4D49-BB79-0C580B7B0C10}"/>
          </ac:spMkLst>
        </pc:spChg>
        <pc:spChg chg="del">
          <ac:chgData name="Muntadher Alkaabi" userId="S::muntadher@aidojo.co::49e9937f-274a-4a1e-a21b-5e3ce11c6cb4" providerId="AD" clId="Web-{E5B4EEEB-3AA1-4684-8222-09F6B2FC8A69}" dt="2022-01-01T15:22:58.145" v="131"/>
          <ac:spMkLst>
            <pc:docMk/>
            <pc:sldMk cId="3430965186" sldId="271"/>
            <ac:spMk id="3" creationId="{B8578B04-35E1-44A3-92BA-485E89842867}"/>
          </ac:spMkLst>
        </pc:spChg>
        <pc:spChg chg="mod">
          <ac:chgData name="Muntadher Alkaabi" userId="S::muntadher@aidojo.co::49e9937f-274a-4a1e-a21b-5e3ce11c6cb4" providerId="AD" clId="Web-{E5B4EEEB-3AA1-4684-8222-09F6B2FC8A69}" dt="2022-01-01T15:25:05.179" v="138" actId="20577"/>
          <ac:spMkLst>
            <pc:docMk/>
            <pc:sldMk cId="3430965186" sldId="271"/>
            <ac:spMk id="4" creationId="{297347BD-5F30-4D6A-AEC6-117250592EE8}"/>
          </ac:spMkLst>
        </pc:spChg>
        <pc:picChg chg="add mod ord">
          <ac:chgData name="Muntadher Alkaabi" userId="S::muntadher@aidojo.co::49e9937f-274a-4a1e-a21b-5e3ce11c6cb4" providerId="AD" clId="Web-{E5B4EEEB-3AA1-4684-8222-09F6B2FC8A69}" dt="2022-01-01T15:22:58.145" v="131"/>
          <ac:picMkLst>
            <pc:docMk/>
            <pc:sldMk cId="3430965186" sldId="271"/>
            <ac:picMk id="5" creationId="{5A11E864-0A29-47D3-B27B-457C8FB72BE6}"/>
          </ac:picMkLst>
        </pc:picChg>
      </pc:sldChg>
      <pc:sldChg chg="addSp delSp modSp new">
        <pc:chgData name="Muntadher Alkaabi" userId="S::muntadher@aidojo.co::49e9937f-274a-4a1e-a21b-5e3ce11c6cb4" providerId="AD" clId="Web-{E5B4EEEB-3AA1-4684-8222-09F6B2FC8A69}" dt="2022-01-01T15:33:05.032" v="300"/>
        <pc:sldMkLst>
          <pc:docMk/>
          <pc:sldMk cId="2664870010" sldId="272"/>
        </pc:sldMkLst>
        <pc:spChg chg="mod">
          <ac:chgData name="Muntadher Alkaabi" userId="S::muntadher@aidojo.co::49e9937f-274a-4a1e-a21b-5e3ce11c6cb4" providerId="AD" clId="Web-{E5B4EEEB-3AA1-4684-8222-09F6B2FC8A69}" dt="2022-01-01T15:25:11.569" v="140" actId="20577"/>
          <ac:spMkLst>
            <pc:docMk/>
            <pc:sldMk cId="2664870010" sldId="272"/>
            <ac:spMk id="2" creationId="{C3E27673-1D8D-4375-A723-58A6C1F5EDA9}"/>
          </ac:spMkLst>
        </pc:spChg>
        <pc:spChg chg="add del">
          <ac:chgData name="Muntadher Alkaabi" userId="S::muntadher@aidojo.co::49e9937f-274a-4a1e-a21b-5e3ce11c6cb4" providerId="AD" clId="Web-{E5B4EEEB-3AA1-4684-8222-09F6B2FC8A69}" dt="2022-01-01T15:28:42.057" v="219"/>
          <ac:spMkLst>
            <pc:docMk/>
            <pc:sldMk cId="2664870010" sldId="272"/>
            <ac:spMk id="3" creationId="{9B4B0830-9D78-45E7-944F-D56E35E12DEA}"/>
          </ac:spMkLst>
        </pc:spChg>
        <pc:spChg chg="mod">
          <ac:chgData name="Muntadher Alkaabi" userId="S::muntadher@aidojo.co::49e9937f-274a-4a1e-a21b-5e3ce11c6cb4" providerId="AD" clId="Web-{E5B4EEEB-3AA1-4684-8222-09F6B2FC8A69}" dt="2022-01-01T15:25:31.929" v="142" actId="20577"/>
          <ac:spMkLst>
            <pc:docMk/>
            <pc:sldMk cId="2664870010" sldId="272"/>
            <ac:spMk id="4" creationId="{9E94EA29-57D3-48EA-8290-2B7F8B0FD258}"/>
          </ac:spMkLst>
        </pc:spChg>
        <pc:spChg chg="add del mod">
          <ac:chgData name="Muntadher Alkaabi" userId="S::muntadher@aidojo.co::49e9937f-274a-4a1e-a21b-5e3ce11c6cb4" providerId="AD" clId="Web-{E5B4EEEB-3AA1-4684-8222-09F6B2FC8A69}" dt="2022-01-01T15:28:08.307" v="183"/>
          <ac:spMkLst>
            <pc:docMk/>
            <pc:sldMk cId="2664870010" sldId="272"/>
            <ac:spMk id="8" creationId="{1699E3AB-754B-44FD-9ACB-E3DD3F62A1F6}"/>
          </ac:spMkLst>
        </pc:spChg>
        <pc:spChg chg="add del mod">
          <ac:chgData name="Muntadher Alkaabi" userId="S::muntadher@aidojo.co::49e9937f-274a-4a1e-a21b-5e3ce11c6cb4" providerId="AD" clId="Web-{E5B4EEEB-3AA1-4684-8222-09F6B2FC8A69}" dt="2022-01-01T15:28:47.073" v="222"/>
          <ac:spMkLst>
            <pc:docMk/>
            <pc:sldMk cId="2664870010" sldId="272"/>
            <ac:spMk id="11" creationId="{2C3F57AA-5A96-4510-8C81-BAA63AC19EC4}"/>
          </ac:spMkLst>
        </pc:spChg>
        <pc:spChg chg="add del mod">
          <ac:chgData name="Muntadher Alkaabi" userId="S::muntadher@aidojo.co::49e9937f-274a-4a1e-a21b-5e3ce11c6cb4" providerId="AD" clId="Web-{E5B4EEEB-3AA1-4684-8222-09F6B2FC8A69}" dt="2022-01-01T15:31:29.075" v="263"/>
          <ac:spMkLst>
            <pc:docMk/>
            <pc:sldMk cId="2664870010" sldId="272"/>
            <ac:spMk id="14" creationId="{B80446B3-9A91-445B-BAC2-5EE796312946}"/>
          </ac:spMkLst>
        </pc:spChg>
        <pc:graphicFrameChg chg="add del mod ord modGraphic">
          <ac:chgData name="Muntadher Alkaabi" userId="S::muntadher@aidojo.co::49e9937f-274a-4a1e-a21b-5e3ce11c6cb4" providerId="AD" clId="Web-{E5B4EEEB-3AA1-4684-8222-09F6B2FC8A69}" dt="2022-01-01T15:28:38.916" v="218"/>
          <ac:graphicFrameMkLst>
            <pc:docMk/>
            <pc:sldMk cId="2664870010" sldId="272"/>
            <ac:graphicFrameMk id="5" creationId="{747F7746-68B0-430D-80AF-7BB98DA256AD}"/>
          </ac:graphicFrameMkLst>
        </pc:graphicFrameChg>
        <pc:graphicFrameChg chg="add del mod modGraphic">
          <ac:chgData name="Muntadher Alkaabi" userId="S::muntadher@aidojo.co::49e9937f-274a-4a1e-a21b-5e3ce11c6cb4" providerId="AD" clId="Web-{E5B4EEEB-3AA1-4684-8222-09F6B2FC8A69}" dt="2022-01-01T15:28:08.307" v="184"/>
          <ac:graphicFrameMkLst>
            <pc:docMk/>
            <pc:sldMk cId="2664870010" sldId="272"/>
            <ac:graphicFrameMk id="7" creationId="{A8C59BF1-BA34-4F25-9D79-D45FD22D7C33}"/>
          </ac:graphicFrameMkLst>
        </pc:graphicFrameChg>
        <pc:graphicFrameChg chg="add mod ord modGraphic">
          <ac:chgData name="Muntadher Alkaabi" userId="S::muntadher@aidojo.co::49e9937f-274a-4a1e-a21b-5e3ce11c6cb4" providerId="AD" clId="Web-{E5B4EEEB-3AA1-4684-8222-09F6B2FC8A69}" dt="2022-01-01T15:33:05.032" v="300"/>
          <ac:graphicFrameMkLst>
            <pc:docMk/>
            <pc:sldMk cId="2664870010" sldId="272"/>
            <ac:graphicFrameMk id="10" creationId="{C3F4C81B-5268-4E0B-970D-C163FB9F43A7}"/>
          </ac:graphicFrameMkLst>
        </pc:graphicFrameChg>
        <pc:graphicFrameChg chg="add del mod">
          <ac:chgData name="Muntadher Alkaabi" userId="S::muntadher@aidojo.co::49e9937f-274a-4a1e-a21b-5e3ce11c6cb4" providerId="AD" clId="Web-{E5B4EEEB-3AA1-4684-8222-09F6B2FC8A69}" dt="2022-01-01T15:31:29.075" v="264"/>
          <ac:graphicFrameMkLst>
            <pc:docMk/>
            <pc:sldMk cId="2664870010" sldId="272"/>
            <ac:graphicFrameMk id="13" creationId="{B9564EA3-CFC5-4377-8499-914275A00278}"/>
          </ac:graphicFrameMkLst>
        </pc:graphicFrameChg>
      </pc:sldChg>
      <pc:sldChg chg="addSp delSp modSp new">
        <pc:chgData name="Muntadher Alkaabi" userId="S::muntadher@aidojo.co::49e9937f-274a-4a1e-a21b-5e3ce11c6cb4" providerId="AD" clId="Web-{E5B4EEEB-3AA1-4684-8222-09F6B2FC8A69}" dt="2022-01-01T15:33:45.751" v="306" actId="20577"/>
        <pc:sldMkLst>
          <pc:docMk/>
          <pc:sldMk cId="801050473" sldId="273"/>
        </pc:sldMkLst>
        <pc:spChg chg="mod">
          <ac:chgData name="Muntadher Alkaabi" userId="S::muntadher@aidojo.co::49e9937f-274a-4a1e-a21b-5e3ce11c6cb4" providerId="AD" clId="Web-{E5B4EEEB-3AA1-4684-8222-09F6B2FC8A69}" dt="2022-01-01T15:33:45.751" v="306" actId="20577"/>
          <ac:spMkLst>
            <pc:docMk/>
            <pc:sldMk cId="801050473" sldId="273"/>
            <ac:spMk id="2" creationId="{75298400-BC75-42F2-9663-FBC0036A7442}"/>
          </ac:spMkLst>
        </pc:spChg>
        <pc:spChg chg="del">
          <ac:chgData name="Muntadher Alkaabi" userId="S::muntadher@aidojo.co::49e9937f-274a-4a1e-a21b-5e3ce11c6cb4" providerId="AD" clId="Web-{E5B4EEEB-3AA1-4684-8222-09F6B2FC8A69}" dt="2022-01-01T15:33:37.079" v="305"/>
          <ac:spMkLst>
            <pc:docMk/>
            <pc:sldMk cId="801050473" sldId="273"/>
            <ac:spMk id="3" creationId="{00871DA5-CF08-4C11-9F40-318102A79227}"/>
          </ac:spMkLst>
        </pc:spChg>
        <pc:spChg chg="mod">
          <ac:chgData name="Muntadher Alkaabi" userId="S::muntadher@aidojo.co::49e9937f-274a-4a1e-a21b-5e3ce11c6cb4" providerId="AD" clId="Web-{E5B4EEEB-3AA1-4684-8222-09F6B2FC8A69}" dt="2022-01-01T15:33:34.595" v="304" actId="20577"/>
          <ac:spMkLst>
            <pc:docMk/>
            <pc:sldMk cId="801050473" sldId="273"/>
            <ac:spMk id="4" creationId="{6A52A3C3-9988-403A-B4CA-D979F2E12AEE}"/>
          </ac:spMkLst>
        </pc:spChg>
        <pc:picChg chg="add mod ord">
          <ac:chgData name="Muntadher Alkaabi" userId="S::muntadher@aidojo.co::49e9937f-274a-4a1e-a21b-5e3ce11c6cb4" providerId="AD" clId="Web-{E5B4EEEB-3AA1-4684-8222-09F6B2FC8A69}" dt="2022-01-01T15:33:37.079" v="305"/>
          <ac:picMkLst>
            <pc:docMk/>
            <pc:sldMk cId="801050473" sldId="273"/>
            <ac:picMk id="5" creationId="{268255F3-7520-4739-80A6-738B45F82CF0}"/>
          </ac:picMkLst>
        </pc:picChg>
      </pc:sldChg>
      <pc:sldMasterChg chg="add addSldLayout">
        <pc:chgData name="Muntadher Alkaabi" userId="S::muntadher@aidojo.co::49e9937f-274a-4a1e-a21b-5e3ce11c6cb4" providerId="AD" clId="Web-{E5B4EEEB-3AA1-4684-8222-09F6B2FC8A69}" dt="2022-01-01T14:17:23.744" v="0"/>
        <pc:sldMasterMkLst>
          <pc:docMk/>
          <pc:sldMasterMk cId="3936817012" sldId="2147483648"/>
        </pc:sldMasterMkLst>
        <pc:sldLayoutChg chg="add">
          <pc:chgData name="Muntadher Alkaabi" userId="S::muntadher@aidojo.co::49e9937f-274a-4a1e-a21b-5e3ce11c6cb4" providerId="AD" clId="Web-{E5B4EEEB-3AA1-4684-8222-09F6B2FC8A69}" dt="2022-01-01T14:17:23.744" v="0"/>
          <pc:sldLayoutMkLst>
            <pc:docMk/>
            <pc:sldMasterMk cId="3936817012" sldId="2147483648"/>
            <pc:sldLayoutMk cId="921188869" sldId="2147483649"/>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320815652" sldId="2147483650"/>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323231144" sldId="2147483651"/>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927394023" sldId="2147483652"/>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2673692676" sldId="2147483653"/>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738210933" sldId="2147483654"/>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3093850829" sldId="2147483655"/>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778882971" sldId="2147483656"/>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723571374" sldId="2147483657"/>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145014094" sldId="2147483658"/>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608766991" sldId="2147483659"/>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2677233526" sldId="2147483660"/>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3655148623" sldId="2147483661"/>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2269821531" sldId="2147483662"/>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046696669" sldId="2147483663"/>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781738588" sldId="2147483664"/>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4284933169" sldId="2147483665"/>
          </pc:sldLayoutMkLst>
        </pc:sldLayoutChg>
        <pc:sldLayoutChg chg="add">
          <pc:chgData name="Muntadher Alkaabi" userId="S::muntadher@aidojo.co::49e9937f-274a-4a1e-a21b-5e3ce11c6cb4" providerId="AD" clId="Web-{E5B4EEEB-3AA1-4684-8222-09F6B2FC8A69}" dt="2022-01-01T14:17:23.744" v="0"/>
          <pc:sldLayoutMkLst>
            <pc:docMk/>
            <pc:sldMasterMk cId="3936817012" sldId="2147483648"/>
            <pc:sldLayoutMk cId="1491573156" sldId="2147483666"/>
          </pc:sldLayoutMkLst>
        </pc:sldLayoutChg>
      </pc:sldMasterChg>
      <pc:sldMasterChg chg="replId modSldLayout">
        <pc:chgData name="Muntadher Alkaabi" userId="S::muntadher@aidojo.co::49e9937f-274a-4a1e-a21b-5e3ce11c6cb4" providerId="AD" clId="Web-{E5B4EEEB-3AA1-4684-8222-09F6B2FC8A69}" dt="2022-01-01T14:17:23.744" v="0"/>
        <pc:sldMasterMkLst>
          <pc:docMk/>
          <pc:sldMasterMk cId="2460954070" sldId="2147483672"/>
        </pc:sldMasterMkLst>
        <pc:sldLayoutChg chg="replId">
          <pc:chgData name="Muntadher Alkaabi" userId="S::muntadher@aidojo.co::49e9937f-274a-4a1e-a21b-5e3ce11c6cb4" providerId="AD" clId="Web-{E5B4EEEB-3AA1-4684-8222-09F6B2FC8A69}" dt="2022-01-01T14:17:23.744" v="0"/>
          <pc:sldLayoutMkLst>
            <pc:docMk/>
            <pc:sldMasterMk cId="2460954070" sldId="2147483672"/>
            <pc:sldLayoutMk cId="2385387890" sldId="2147483673"/>
          </pc:sldLayoutMkLst>
        </pc:sldLayoutChg>
        <pc:sldLayoutChg chg="replId">
          <pc:chgData name="Muntadher Alkaabi" userId="S::muntadher@aidojo.co::49e9937f-274a-4a1e-a21b-5e3ce11c6cb4" providerId="AD" clId="Web-{E5B4EEEB-3AA1-4684-8222-09F6B2FC8A69}" dt="2022-01-01T14:17:23.744" v="0"/>
          <pc:sldLayoutMkLst>
            <pc:docMk/>
            <pc:sldMasterMk cId="2460954070" sldId="2147483672"/>
            <pc:sldLayoutMk cId="949138452" sldId="2147483674"/>
          </pc:sldLayoutMkLst>
        </pc:sldLayoutChg>
        <pc:sldLayoutChg chg="replId">
          <pc:chgData name="Muntadher Alkaabi" userId="S::muntadher@aidojo.co::49e9937f-274a-4a1e-a21b-5e3ce11c6cb4" providerId="AD" clId="Web-{E5B4EEEB-3AA1-4684-8222-09F6B2FC8A69}" dt="2022-01-01T14:17:23.744" v="0"/>
          <pc:sldLayoutMkLst>
            <pc:docMk/>
            <pc:sldMasterMk cId="2460954070" sldId="2147483672"/>
            <pc:sldLayoutMk cId="2591524520" sldId="2147483675"/>
          </pc:sldLayoutMkLst>
        </pc:sldLayoutChg>
        <pc:sldLayoutChg chg="replId">
          <pc:chgData name="Muntadher Alkaabi" userId="S::muntadher@aidojo.co::49e9937f-274a-4a1e-a21b-5e3ce11c6cb4" providerId="AD" clId="Web-{E5B4EEEB-3AA1-4684-8222-09F6B2FC8A69}" dt="2022-01-01T14:17:23.744" v="0"/>
          <pc:sldLayoutMkLst>
            <pc:docMk/>
            <pc:sldMasterMk cId="2460954070" sldId="2147483672"/>
            <pc:sldLayoutMk cId="1203092039" sldId="2147483676"/>
          </pc:sldLayoutMkLst>
        </pc:sldLayoutChg>
        <pc:sldLayoutChg chg="replId">
          <pc:chgData name="Muntadher Alkaabi" userId="S::muntadher@aidojo.co::49e9937f-274a-4a1e-a21b-5e3ce11c6cb4" providerId="AD" clId="Web-{E5B4EEEB-3AA1-4684-8222-09F6B2FC8A69}" dt="2022-01-01T14:17:23.744" v="0"/>
          <pc:sldLayoutMkLst>
            <pc:docMk/>
            <pc:sldMasterMk cId="2460954070" sldId="2147483672"/>
            <pc:sldLayoutMk cId="3210312558" sldId="2147483677"/>
          </pc:sldLayoutMkLst>
        </pc:sldLayoutChg>
        <pc:sldLayoutChg chg="replId">
          <pc:chgData name="Muntadher Alkaabi" userId="S::muntadher@aidojo.co::49e9937f-274a-4a1e-a21b-5e3ce11c6cb4" providerId="AD" clId="Web-{E5B4EEEB-3AA1-4684-8222-09F6B2FC8A69}" dt="2022-01-01T14:17:23.744" v="0"/>
          <pc:sldLayoutMkLst>
            <pc:docMk/>
            <pc:sldMasterMk cId="2460954070" sldId="2147483672"/>
            <pc:sldLayoutMk cId="3733172339" sldId="2147483678"/>
          </pc:sldLayoutMkLst>
        </pc:sldLayoutChg>
      </pc:sldMasterChg>
    </pc:docChg>
  </pc:docChgLst>
  <pc:docChgLst>
    <pc:chgData name="Muntadher Alkaabi" userId="S::muntadher@aidojo.co::49e9937f-274a-4a1e-a21b-5e3ce11c6cb4" providerId="AD" clId="Web-{80F31695-31B6-1FF5-22AB-63F7B95A82B1}"/>
    <pc:docChg chg="addSld modSld">
      <pc:chgData name="Muntadher Alkaabi" userId="S::muntadher@aidojo.co::49e9937f-274a-4a1e-a21b-5e3ce11c6cb4" providerId="AD" clId="Web-{80F31695-31B6-1FF5-22AB-63F7B95A82B1}" dt="2022-01-04T09:12:20.285" v="177" actId="20577"/>
      <pc:docMkLst>
        <pc:docMk/>
      </pc:docMkLst>
      <pc:sldChg chg="addSp delSp modSp new mod modClrScheme chgLayout">
        <pc:chgData name="Muntadher Alkaabi" userId="S::muntadher@aidojo.co::49e9937f-274a-4a1e-a21b-5e3ce11c6cb4" providerId="AD" clId="Web-{80F31695-31B6-1FF5-22AB-63F7B95A82B1}" dt="2022-01-03T20:44:33.621" v="35"/>
        <pc:sldMkLst>
          <pc:docMk/>
          <pc:sldMk cId="4109596204" sldId="274"/>
        </pc:sldMkLst>
        <pc:spChg chg="mod ord">
          <ac:chgData name="Muntadher Alkaabi" userId="S::muntadher@aidojo.co::49e9937f-274a-4a1e-a21b-5e3ce11c6cb4" providerId="AD" clId="Web-{80F31695-31B6-1FF5-22AB-63F7B95A82B1}" dt="2022-01-03T20:44:19.731" v="30"/>
          <ac:spMkLst>
            <pc:docMk/>
            <pc:sldMk cId="4109596204" sldId="274"/>
            <ac:spMk id="2" creationId="{1933750D-F581-4E79-8BB3-7038C54EC14A}"/>
          </ac:spMkLst>
        </pc:spChg>
        <pc:spChg chg="add del">
          <ac:chgData name="Muntadher Alkaabi" userId="S::muntadher@aidojo.co::49e9937f-274a-4a1e-a21b-5e3ce11c6cb4" providerId="AD" clId="Web-{80F31695-31B6-1FF5-22AB-63F7B95A82B1}" dt="2022-01-03T20:43:18.261" v="20"/>
          <ac:spMkLst>
            <pc:docMk/>
            <pc:sldMk cId="4109596204" sldId="274"/>
            <ac:spMk id="3" creationId="{46AEFF8C-9F24-4D77-BF00-D0C5AE2E14C9}"/>
          </ac:spMkLst>
        </pc:spChg>
        <pc:spChg chg="mod ord">
          <ac:chgData name="Muntadher Alkaabi" userId="S::muntadher@aidojo.co::49e9937f-274a-4a1e-a21b-5e3ce11c6cb4" providerId="AD" clId="Web-{80F31695-31B6-1FF5-22AB-63F7B95A82B1}" dt="2022-01-03T20:44:19.731" v="30"/>
          <ac:spMkLst>
            <pc:docMk/>
            <pc:sldMk cId="4109596204" sldId="274"/>
            <ac:spMk id="4" creationId="{8D481635-AD34-4430-818A-C98BE774E584}"/>
          </ac:spMkLst>
        </pc:spChg>
        <pc:spChg chg="add del mod ord">
          <ac:chgData name="Muntadher Alkaabi" userId="S::muntadher@aidojo.co::49e9937f-274a-4a1e-a21b-5e3ce11c6cb4" providerId="AD" clId="Web-{80F31695-31B6-1FF5-22AB-63F7B95A82B1}" dt="2022-01-03T20:44:00.652" v="26"/>
          <ac:spMkLst>
            <pc:docMk/>
            <pc:sldMk cId="4109596204" sldId="274"/>
            <ac:spMk id="10" creationId="{A716A536-212E-424E-970E-EDD951561C22}"/>
          </ac:spMkLst>
        </pc:spChg>
        <pc:graphicFrameChg chg="add del mod ord modGraphic">
          <ac:chgData name="Muntadher Alkaabi" userId="S::muntadher@aidojo.co::49e9937f-274a-4a1e-a21b-5e3ce11c6cb4" providerId="AD" clId="Web-{80F31695-31B6-1FF5-22AB-63F7B95A82B1}" dt="2022-01-03T20:43:08.058" v="19"/>
          <ac:graphicFrameMkLst>
            <pc:docMk/>
            <pc:sldMk cId="4109596204" sldId="274"/>
            <ac:graphicFrameMk id="5" creationId="{E47F7AD5-EFE8-4EC2-B7DA-997FB6330EDA}"/>
          </ac:graphicFrameMkLst>
        </pc:graphicFrameChg>
        <pc:graphicFrameChg chg="add del mod">
          <ac:chgData name="Muntadher Alkaabi" userId="S::muntadher@aidojo.co::49e9937f-274a-4a1e-a21b-5e3ce11c6cb4" providerId="AD" clId="Web-{80F31695-31B6-1FF5-22AB-63F7B95A82B1}" dt="2022-01-03T20:43:01.042" v="14"/>
          <ac:graphicFrameMkLst>
            <pc:docMk/>
            <pc:sldMk cId="4109596204" sldId="274"/>
            <ac:graphicFrameMk id="7" creationId="{F95F6612-4DC8-4011-9BFA-9CCDD3073CF3}"/>
          </ac:graphicFrameMkLst>
        </pc:graphicFrameChg>
        <pc:graphicFrameChg chg="add mod ord modGraphic">
          <ac:chgData name="Muntadher Alkaabi" userId="S::muntadher@aidojo.co::49e9937f-274a-4a1e-a21b-5e3ce11c6cb4" providerId="AD" clId="Web-{80F31695-31B6-1FF5-22AB-63F7B95A82B1}" dt="2022-01-03T20:44:33.621" v="35"/>
          <ac:graphicFrameMkLst>
            <pc:docMk/>
            <pc:sldMk cId="4109596204" sldId="274"/>
            <ac:graphicFrameMk id="9" creationId="{44B62EAA-7A5B-416D-BCE6-45DCFE96FE76}"/>
          </ac:graphicFrameMkLst>
        </pc:graphicFrameChg>
      </pc:sldChg>
      <pc:sldChg chg="addSp delSp modSp new mod modClrScheme chgLayout">
        <pc:chgData name="Muntadher Alkaabi" userId="S::muntadher@aidojo.co::49e9937f-274a-4a1e-a21b-5e3ce11c6cb4" providerId="AD" clId="Web-{80F31695-31B6-1FF5-22AB-63F7B95A82B1}" dt="2022-01-03T21:02:54.382" v="80" actId="14100"/>
        <pc:sldMkLst>
          <pc:docMk/>
          <pc:sldMk cId="3409497762" sldId="275"/>
        </pc:sldMkLst>
        <pc:spChg chg="mod ord">
          <ac:chgData name="Muntadher Alkaabi" userId="S::muntadher@aidojo.co::49e9937f-274a-4a1e-a21b-5e3ce11c6cb4" providerId="AD" clId="Web-{80F31695-31B6-1FF5-22AB-63F7B95A82B1}" dt="2022-01-03T21:01:59.256" v="74"/>
          <ac:spMkLst>
            <pc:docMk/>
            <pc:sldMk cId="3409497762" sldId="275"/>
            <ac:spMk id="2" creationId="{3665DDD4-6B70-4713-8CF6-C024E5347000}"/>
          </ac:spMkLst>
        </pc:spChg>
        <pc:spChg chg="add del mod ord">
          <ac:chgData name="Muntadher Alkaabi" userId="S::muntadher@aidojo.co::49e9937f-274a-4a1e-a21b-5e3ce11c6cb4" providerId="AD" clId="Web-{80F31695-31B6-1FF5-22AB-63F7B95A82B1}" dt="2022-01-03T21:00:53.161" v="66"/>
          <ac:spMkLst>
            <pc:docMk/>
            <pc:sldMk cId="3409497762" sldId="275"/>
            <ac:spMk id="3" creationId="{8136ECA3-304E-480F-BE3B-AA893D51333D}"/>
          </ac:spMkLst>
        </pc:spChg>
        <pc:spChg chg="del mod ord">
          <ac:chgData name="Muntadher Alkaabi" userId="S::muntadher@aidojo.co::49e9937f-274a-4a1e-a21b-5e3ce11c6cb4" providerId="AD" clId="Web-{80F31695-31B6-1FF5-22AB-63F7B95A82B1}" dt="2022-01-03T21:00:10.645" v="59"/>
          <ac:spMkLst>
            <pc:docMk/>
            <pc:sldMk cId="3409497762" sldId="275"/>
            <ac:spMk id="4" creationId="{A2838838-1608-4C2D-B429-32315C4922D6}"/>
          </ac:spMkLst>
        </pc:spChg>
        <pc:spChg chg="add del mod ord">
          <ac:chgData name="Muntadher Alkaabi" userId="S::muntadher@aidojo.co::49e9937f-274a-4a1e-a21b-5e3ce11c6cb4" providerId="AD" clId="Web-{80F31695-31B6-1FF5-22AB-63F7B95A82B1}" dt="2022-01-03T20:59:31.403" v="43"/>
          <ac:spMkLst>
            <pc:docMk/>
            <pc:sldMk cId="3409497762" sldId="275"/>
            <ac:spMk id="5" creationId="{3025AEBE-3F86-4758-8802-4BF31E04701F}"/>
          </ac:spMkLst>
        </pc:spChg>
        <pc:spChg chg="add del mod ord">
          <ac:chgData name="Muntadher Alkaabi" userId="S::muntadher@aidojo.co::49e9937f-274a-4a1e-a21b-5e3ce11c6cb4" providerId="AD" clId="Web-{80F31695-31B6-1FF5-22AB-63F7B95A82B1}" dt="2022-01-03T21:00:07.926" v="58"/>
          <ac:spMkLst>
            <pc:docMk/>
            <pc:sldMk cId="3409497762" sldId="275"/>
            <ac:spMk id="6" creationId="{F764764A-26E0-4346-8FF7-01408F020880}"/>
          </ac:spMkLst>
        </pc:spChg>
        <pc:spChg chg="add mod ord">
          <ac:chgData name="Muntadher Alkaabi" userId="S::muntadher@aidojo.co::49e9937f-274a-4a1e-a21b-5e3ce11c6cb4" providerId="AD" clId="Web-{80F31695-31B6-1FF5-22AB-63F7B95A82B1}" dt="2022-01-03T21:02:08.084" v="76" actId="20577"/>
          <ac:spMkLst>
            <pc:docMk/>
            <pc:sldMk cId="3409497762" sldId="275"/>
            <ac:spMk id="7" creationId="{119249CB-0639-4518-8908-C4F7BAAA521B}"/>
          </ac:spMkLst>
        </pc:spChg>
        <pc:spChg chg="add del">
          <ac:chgData name="Muntadher Alkaabi" userId="S::muntadher@aidojo.co::49e9937f-274a-4a1e-a21b-5e3ce11c6cb4" providerId="AD" clId="Web-{80F31695-31B6-1FF5-22AB-63F7B95A82B1}" dt="2022-01-03T21:00:05.442" v="57"/>
          <ac:spMkLst>
            <pc:docMk/>
            <pc:sldMk cId="3409497762" sldId="275"/>
            <ac:spMk id="9" creationId="{AAE3DF41-E546-433A-AE38-53F389345A19}"/>
          </ac:spMkLst>
        </pc:spChg>
        <pc:spChg chg="add del">
          <ac:chgData name="Muntadher Alkaabi" userId="S::muntadher@aidojo.co::49e9937f-274a-4a1e-a21b-5e3ce11c6cb4" providerId="AD" clId="Web-{80F31695-31B6-1FF5-22AB-63F7B95A82B1}" dt="2022-01-03T21:00:03.395" v="56"/>
          <ac:spMkLst>
            <pc:docMk/>
            <pc:sldMk cId="3409497762" sldId="275"/>
            <ac:spMk id="12" creationId="{829A73D2-6FDA-443F-9F15-BBA324B654D3}"/>
          </ac:spMkLst>
        </pc:spChg>
        <pc:spChg chg="add del mod">
          <ac:chgData name="Muntadher Alkaabi" userId="S::muntadher@aidojo.co::49e9937f-274a-4a1e-a21b-5e3ce11c6cb4" providerId="AD" clId="Web-{80F31695-31B6-1FF5-22AB-63F7B95A82B1}" dt="2022-01-03T21:01:59.256" v="74"/>
          <ac:spMkLst>
            <pc:docMk/>
            <pc:sldMk cId="3409497762" sldId="275"/>
            <ac:spMk id="15" creationId="{4917FA94-0CE5-41B2-B345-E6FC56F6D864}"/>
          </ac:spMkLst>
        </pc:spChg>
        <pc:picChg chg="add del mod ord modCrop">
          <ac:chgData name="Muntadher Alkaabi" userId="S::muntadher@aidojo.co::49e9937f-274a-4a1e-a21b-5e3ce11c6cb4" providerId="AD" clId="Web-{80F31695-31B6-1FF5-22AB-63F7B95A82B1}" dt="2022-01-03T21:01:45.912" v="73"/>
          <ac:picMkLst>
            <pc:docMk/>
            <pc:sldMk cId="3409497762" sldId="275"/>
            <ac:picMk id="8" creationId="{E8F91B9F-2730-477B-8825-5656314B220D}"/>
          </ac:picMkLst>
        </pc:picChg>
        <pc:picChg chg="add del mod ord modCrop">
          <ac:chgData name="Muntadher Alkaabi" userId="S::muntadher@aidojo.co::49e9937f-274a-4a1e-a21b-5e3ce11c6cb4" providerId="AD" clId="Web-{80F31695-31B6-1FF5-22AB-63F7B95A82B1}" dt="2022-01-03T20:59:47.216" v="49"/>
          <ac:picMkLst>
            <pc:docMk/>
            <pc:sldMk cId="3409497762" sldId="275"/>
            <ac:picMk id="10" creationId="{F56ABEE5-AE3B-436F-9288-F1DD5D1296C7}"/>
          </ac:picMkLst>
        </pc:picChg>
        <pc:picChg chg="add del mod">
          <ac:chgData name="Muntadher Alkaabi" userId="S::muntadher@aidojo.co::49e9937f-274a-4a1e-a21b-5e3ce11c6cb4" providerId="AD" clId="Web-{80F31695-31B6-1FF5-22AB-63F7B95A82B1}" dt="2022-01-03T20:59:46.513" v="48"/>
          <ac:picMkLst>
            <pc:docMk/>
            <pc:sldMk cId="3409497762" sldId="275"/>
            <ac:picMk id="11" creationId="{1BFE9C55-003C-422D-B6F6-3AE3197FAFA5}"/>
          </ac:picMkLst>
        </pc:picChg>
        <pc:picChg chg="add mod ord modCrop">
          <ac:chgData name="Muntadher Alkaabi" userId="S::muntadher@aidojo.co::49e9937f-274a-4a1e-a21b-5e3ce11c6cb4" providerId="AD" clId="Web-{80F31695-31B6-1FF5-22AB-63F7B95A82B1}" dt="2022-01-03T21:02:54.382" v="80" actId="14100"/>
          <ac:picMkLst>
            <pc:docMk/>
            <pc:sldMk cId="3409497762" sldId="275"/>
            <ac:picMk id="13" creationId="{1B146119-E33E-483A-814A-2DAA8E75DABA}"/>
          </ac:picMkLst>
        </pc:picChg>
      </pc:sldChg>
      <pc:sldChg chg="addSp delSp modSp add replId">
        <pc:chgData name="Muntadher Alkaabi" userId="S::muntadher@aidojo.co::49e9937f-274a-4a1e-a21b-5e3ce11c6cb4" providerId="AD" clId="Web-{80F31695-31B6-1FF5-22AB-63F7B95A82B1}" dt="2022-01-03T21:02:44.647" v="79"/>
        <pc:sldMkLst>
          <pc:docMk/>
          <pc:sldMk cId="2120910357" sldId="276"/>
        </pc:sldMkLst>
        <pc:spChg chg="add del mod">
          <ac:chgData name="Muntadher Alkaabi" userId="S::muntadher@aidojo.co::49e9937f-274a-4a1e-a21b-5e3ce11c6cb4" providerId="AD" clId="Web-{80F31695-31B6-1FF5-22AB-63F7B95A82B1}" dt="2022-01-03T21:02:44.647" v="79"/>
          <ac:spMkLst>
            <pc:docMk/>
            <pc:sldMk cId="2120910357" sldId="276"/>
            <ac:spMk id="4" creationId="{CDB37663-B6A1-49AD-A1E2-E2FB9A9D507B}"/>
          </ac:spMkLst>
        </pc:spChg>
        <pc:picChg chg="add mod ord">
          <ac:chgData name="Muntadher Alkaabi" userId="S::muntadher@aidojo.co::49e9937f-274a-4a1e-a21b-5e3ce11c6cb4" providerId="AD" clId="Web-{80F31695-31B6-1FF5-22AB-63F7B95A82B1}" dt="2022-01-03T21:02:44.647" v="79"/>
          <ac:picMkLst>
            <pc:docMk/>
            <pc:sldMk cId="2120910357" sldId="276"/>
            <ac:picMk id="5" creationId="{58AAFBBF-0118-41EB-8BA8-80662BCB70E4}"/>
          </ac:picMkLst>
        </pc:picChg>
        <pc:picChg chg="del">
          <ac:chgData name="Muntadher Alkaabi" userId="S::muntadher@aidojo.co::49e9937f-274a-4a1e-a21b-5e3ce11c6cb4" providerId="AD" clId="Web-{80F31695-31B6-1FF5-22AB-63F7B95A82B1}" dt="2022-01-03T21:02:41.303" v="78"/>
          <ac:picMkLst>
            <pc:docMk/>
            <pc:sldMk cId="2120910357" sldId="276"/>
            <ac:picMk id="13" creationId="{1B146119-E33E-483A-814A-2DAA8E75DABA}"/>
          </ac:picMkLst>
        </pc:picChg>
      </pc:sldChg>
      <pc:sldChg chg="addSp delSp modSp new">
        <pc:chgData name="Muntadher Alkaabi" userId="S::muntadher@aidojo.co::49e9937f-274a-4a1e-a21b-5e3ce11c6cb4" providerId="AD" clId="Web-{80F31695-31B6-1FF5-22AB-63F7B95A82B1}" dt="2022-01-03T21:42:38.521" v="89"/>
        <pc:sldMkLst>
          <pc:docMk/>
          <pc:sldMk cId="2004238392" sldId="277"/>
        </pc:sldMkLst>
        <pc:spChg chg="mod">
          <ac:chgData name="Muntadher Alkaabi" userId="S::muntadher@aidojo.co::49e9937f-274a-4a1e-a21b-5e3ce11c6cb4" providerId="AD" clId="Web-{80F31695-31B6-1FF5-22AB-63F7B95A82B1}" dt="2022-01-03T21:41:51.925" v="88" actId="20577"/>
          <ac:spMkLst>
            <pc:docMk/>
            <pc:sldMk cId="2004238392" sldId="277"/>
            <ac:spMk id="2" creationId="{21ABAD2E-1C7E-4A10-897C-EFC66C516E10}"/>
          </ac:spMkLst>
        </pc:spChg>
        <pc:spChg chg="del">
          <ac:chgData name="Muntadher Alkaabi" userId="S::muntadher@aidojo.co::49e9937f-274a-4a1e-a21b-5e3ce11c6cb4" providerId="AD" clId="Web-{80F31695-31B6-1FF5-22AB-63F7B95A82B1}" dt="2022-01-03T21:42:38.521" v="89"/>
          <ac:spMkLst>
            <pc:docMk/>
            <pc:sldMk cId="2004238392" sldId="277"/>
            <ac:spMk id="3" creationId="{003A0201-0F55-474A-8CF7-22ED2E7F9138}"/>
          </ac:spMkLst>
        </pc:spChg>
        <pc:spChg chg="mod">
          <ac:chgData name="Muntadher Alkaabi" userId="S::muntadher@aidojo.co::49e9937f-274a-4a1e-a21b-5e3ce11c6cb4" providerId="AD" clId="Web-{80F31695-31B6-1FF5-22AB-63F7B95A82B1}" dt="2022-01-03T21:41:45.346" v="83" actId="20577"/>
          <ac:spMkLst>
            <pc:docMk/>
            <pc:sldMk cId="2004238392" sldId="277"/>
            <ac:spMk id="4" creationId="{EB1A9124-A853-4B88-A769-702876C583A1}"/>
          </ac:spMkLst>
        </pc:spChg>
        <pc:picChg chg="add mod ord">
          <ac:chgData name="Muntadher Alkaabi" userId="S::muntadher@aidojo.co::49e9937f-274a-4a1e-a21b-5e3ce11c6cb4" providerId="AD" clId="Web-{80F31695-31B6-1FF5-22AB-63F7B95A82B1}" dt="2022-01-03T21:42:38.521" v="89"/>
          <ac:picMkLst>
            <pc:docMk/>
            <pc:sldMk cId="2004238392" sldId="277"/>
            <ac:picMk id="5" creationId="{777B177B-EDE9-4F19-8541-7E5D779F0EA9}"/>
          </ac:picMkLst>
        </pc:picChg>
      </pc:sldChg>
      <pc:sldChg chg="addSp delSp modSp new">
        <pc:chgData name="Muntadher Alkaabi" userId="S::muntadher@aidojo.co::49e9937f-274a-4a1e-a21b-5e3ce11c6cb4" providerId="AD" clId="Web-{80F31695-31B6-1FF5-22AB-63F7B95A82B1}" dt="2022-01-03T21:44:29.606" v="96"/>
        <pc:sldMkLst>
          <pc:docMk/>
          <pc:sldMk cId="38832406" sldId="278"/>
        </pc:sldMkLst>
        <pc:spChg chg="mod">
          <ac:chgData name="Muntadher Alkaabi" userId="S::muntadher@aidojo.co::49e9937f-274a-4a1e-a21b-5e3ce11c6cb4" providerId="AD" clId="Web-{80F31695-31B6-1FF5-22AB-63F7B95A82B1}" dt="2022-01-03T21:44:02.839" v="93" actId="20577"/>
          <ac:spMkLst>
            <pc:docMk/>
            <pc:sldMk cId="38832406" sldId="278"/>
            <ac:spMk id="2" creationId="{7FEBF8A2-4C87-40C9-966A-DC8A500086AD}"/>
          </ac:spMkLst>
        </pc:spChg>
        <pc:spChg chg="del">
          <ac:chgData name="Muntadher Alkaabi" userId="S::muntadher@aidojo.co::49e9937f-274a-4a1e-a21b-5e3ce11c6cb4" providerId="AD" clId="Web-{80F31695-31B6-1FF5-22AB-63F7B95A82B1}" dt="2022-01-03T21:44:29.606" v="96"/>
          <ac:spMkLst>
            <pc:docMk/>
            <pc:sldMk cId="38832406" sldId="278"/>
            <ac:spMk id="3" creationId="{FCA7D7B9-D6FB-4EEB-9895-BD7AE904C585}"/>
          </ac:spMkLst>
        </pc:spChg>
        <pc:spChg chg="mod">
          <ac:chgData name="Muntadher Alkaabi" userId="S::muntadher@aidojo.co::49e9937f-274a-4a1e-a21b-5e3ce11c6cb4" providerId="AD" clId="Web-{80F31695-31B6-1FF5-22AB-63F7B95A82B1}" dt="2022-01-03T21:44:27.997" v="95" actId="20577"/>
          <ac:spMkLst>
            <pc:docMk/>
            <pc:sldMk cId="38832406" sldId="278"/>
            <ac:spMk id="4" creationId="{24B752F6-96E2-46EE-B78C-36D21E72DE17}"/>
          </ac:spMkLst>
        </pc:spChg>
        <pc:picChg chg="add mod ord">
          <ac:chgData name="Muntadher Alkaabi" userId="S::muntadher@aidojo.co::49e9937f-274a-4a1e-a21b-5e3ce11c6cb4" providerId="AD" clId="Web-{80F31695-31B6-1FF5-22AB-63F7B95A82B1}" dt="2022-01-03T21:44:29.606" v="96"/>
          <ac:picMkLst>
            <pc:docMk/>
            <pc:sldMk cId="38832406" sldId="278"/>
            <ac:picMk id="5" creationId="{B5A6A1CD-B5A2-4F18-A63B-EBAFD47FF8C2}"/>
          </ac:picMkLst>
        </pc:picChg>
      </pc:sldChg>
      <pc:sldChg chg="addSp delSp modSp new">
        <pc:chgData name="Muntadher Alkaabi" userId="S::muntadher@aidojo.co::49e9937f-274a-4a1e-a21b-5e3ce11c6cb4" providerId="AD" clId="Web-{80F31695-31B6-1FF5-22AB-63F7B95A82B1}" dt="2022-01-03T21:46:19.207" v="103"/>
        <pc:sldMkLst>
          <pc:docMk/>
          <pc:sldMk cId="4126166322" sldId="279"/>
        </pc:sldMkLst>
        <pc:spChg chg="mod">
          <ac:chgData name="Muntadher Alkaabi" userId="S::muntadher@aidojo.co::49e9937f-274a-4a1e-a21b-5e3ce11c6cb4" providerId="AD" clId="Web-{80F31695-31B6-1FF5-22AB-63F7B95A82B1}" dt="2022-01-03T21:45:54.830" v="100" actId="20577"/>
          <ac:spMkLst>
            <pc:docMk/>
            <pc:sldMk cId="4126166322" sldId="279"/>
            <ac:spMk id="2" creationId="{FDCA9F5D-A21A-47FB-9FD0-BB27BB214461}"/>
          </ac:spMkLst>
        </pc:spChg>
        <pc:spChg chg="del">
          <ac:chgData name="Muntadher Alkaabi" userId="S::muntadher@aidojo.co::49e9937f-274a-4a1e-a21b-5e3ce11c6cb4" providerId="AD" clId="Web-{80F31695-31B6-1FF5-22AB-63F7B95A82B1}" dt="2022-01-03T21:46:19.207" v="103"/>
          <ac:spMkLst>
            <pc:docMk/>
            <pc:sldMk cId="4126166322" sldId="279"/>
            <ac:spMk id="3" creationId="{67C7DDE6-EFDC-4FDE-BE8A-D54D65356346}"/>
          </ac:spMkLst>
        </pc:spChg>
        <pc:spChg chg="mod">
          <ac:chgData name="Muntadher Alkaabi" userId="S::muntadher@aidojo.co::49e9937f-274a-4a1e-a21b-5e3ce11c6cb4" providerId="AD" clId="Web-{80F31695-31B6-1FF5-22AB-63F7B95A82B1}" dt="2022-01-03T21:46:17.535" v="102" actId="20577"/>
          <ac:spMkLst>
            <pc:docMk/>
            <pc:sldMk cId="4126166322" sldId="279"/>
            <ac:spMk id="4" creationId="{1E71DCD4-66AC-48F3-ADFA-7E79E3677472}"/>
          </ac:spMkLst>
        </pc:spChg>
        <pc:picChg chg="add mod ord">
          <ac:chgData name="Muntadher Alkaabi" userId="S::muntadher@aidojo.co::49e9937f-274a-4a1e-a21b-5e3ce11c6cb4" providerId="AD" clId="Web-{80F31695-31B6-1FF5-22AB-63F7B95A82B1}" dt="2022-01-03T21:46:19.207" v="103"/>
          <ac:picMkLst>
            <pc:docMk/>
            <pc:sldMk cId="4126166322" sldId="279"/>
            <ac:picMk id="5" creationId="{A43770AB-AD36-40CD-830A-F01D3BABE78A}"/>
          </ac:picMkLst>
        </pc:picChg>
      </pc:sldChg>
      <pc:sldChg chg="addSp delSp modSp new">
        <pc:chgData name="Muntadher Alkaabi" userId="S::muntadher@aidojo.co::49e9937f-274a-4a1e-a21b-5e3ce11c6cb4" providerId="AD" clId="Web-{80F31695-31B6-1FF5-22AB-63F7B95A82B1}" dt="2022-01-03T21:48:44.356" v="112" actId="20577"/>
        <pc:sldMkLst>
          <pc:docMk/>
          <pc:sldMk cId="219989927" sldId="280"/>
        </pc:sldMkLst>
        <pc:spChg chg="mod">
          <ac:chgData name="Muntadher Alkaabi" userId="S::muntadher@aidojo.co::49e9937f-274a-4a1e-a21b-5e3ce11c6cb4" providerId="AD" clId="Web-{80F31695-31B6-1FF5-22AB-63F7B95A82B1}" dt="2022-01-03T21:47:14.757" v="107" actId="20577"/>
          <ac:spMkLst>
            <pc:docMk/>
            <pc:sldMk cId="219989927" sldId="280"/>
            <ac:spMk id="2" creationId="{27D061B4-B0C9-40E2-AC9B-500297FEA7DF}"/>
          </ac:spMkLst>
        </pc:spChg>
        <pc:spChg chg="del">
          <ac:chgData name="Muntadher Alkaabi" userId="S::muntadher@aidojo.co::49e9937f-274a-4a1e-a21b-5e3ce11c6cb4" providerId="AD" clId="Web-{80F31695-31B6-1FF5-22AB-63F7B95A82B1}" dt="2022-01-03T21:47:52.665" v="110"/>
          <ac:spMkLst>
            <pc:docMk/>
            <pc:sldMk cId="219989927" sldId="280"/>
            <ac:spMk id="3" creationId="{A444B1B2-4FA4-4151-95CD-E79AB7AFFA59}"/>
          </ac:spMkLst>
        </pc:spChg>
        <pc:spChg chg="mod">
          <ac:chgData name="Muntadher Alkaabi" userId="S::muntadher@aidojo.co::49e9937f-274a-4a1e-a21b-5e3ce11c6cb4" providerId="AD" clId="Web-{80F31695-31B6-1FF5-22AB-63F7B95A82B1}" dt="2022-01-03T21:48:44.356" v="112" actId="20577"/>
          <ac:spMkLst>
            <pc:docMk/>
            <pc:sldMk cId="219989927" sldId="280"/>
            <ac:spMk id="4" creationId="{D8FDF031-09AE-4418-B95F-68D57BCA1C23}"/>
          </ac:spMkLst>
        </pc:spChg>
        <pc:picChg chg="add mod ord">
          <ac:chgData name="Muntadher Alkaabi" userId="S::muntadher@aidojo.co::49e9937f-274a-4a1e-a21b-5e3ce11c6cb4" providerId="AD" clId="Web-{80F31695-31B6-1FF5-22AB-63F7B95A82B1}" dt="2022-01-03T21:47:52.665" v="110"/>
          <ac:picMkLst>
            <pc:docMk/>
            <pc:sldMk cId="219989927" sldId="280"/>
            <ac:picMk id="5" creationId="{D9E8D306-8771-4BC7-A2E7-B120F6243828}"/>
          </ac:picMkLst>
        </pc:picChg>
      </pc:sldChg>
      <pc:sldChg chg="delSp modSp new">
        <pc:chgData name="Muntadher Alkaabi" userId="S::muntadher@aidojo.co::49e9937f-274a-4a1e-a21b-5e3ce11c6cb4" providerId="AD" clId="Web-{80F31695-31B6-1FF5-22AB-63F7B95A82B1}" dt="2022-01-03T21:49:02.060" v="122" actId="1076"/>
        <pc:sldMkLst>
          <pc:docMk/>
          <pc:sldMk cId="4060823478" sldId="281"/>
        </pc:sldMkLst>
        <pc:spChg chg="mod">
          <ac:chgData name="Muntadher Alkaabi" userId="S::muntadher@aidojo.co::49e9937f-274a-4a1e-a21b-5e3ce11c6cb4" providerId="AD" clId="Web-{80F31695-31B6-1FF5-22AB-63F7B95A82B1}" dt="2022-01-03T21:49:02.060" v="122" actId="1076"/>
          <ac:spMkLst>
            <pc:docMk/>
            <pc:sldMk cId="4060823478" sldId="281"/>
            <ac:spMk id="2" creationId="{33E58147-615A-483A-8513-412A79C6130C}"/>
          </ac:spMkLst>
        </pc:spChg>
        <pc:spChg chg="del">
          <ac:chgData name="Muntadher Alkaabi" userId="S::muntadher@aidojo.co::49e9937f-274a-4a1e-a21b-5e3ce11c6cb4" providerId="AD" clId="Web-{80F31695-31B6-1FF5-22AB-63F7B95A82B1}" dt="2022-01-03T21:48:55.122" v="121"/>
          <ac:spMkLst>
            <pc:docMk/>
            <pc:sldMk cId="4060823478" sldId="281"/>
            <ac:spMk id="3" creationId="{F941404A-867C-46C7-8EF7-6F5C137C8E51}"/>
          </ac:spMkLst>
        </pc:spChg>
      </pc:sldChg>
      <pc:sldChg chg="addSp delSp modSp new">
        <pc:chgData name="Muntadher Alkaabi" userId="S::muntadher@aidojo.co::49e9937f-274a-4a1e-a21b-5e3ce11c6cb4" providerId="AD" clId="Web-{80F31695-31B6-1FF5-22AB-63F7B95A82B1}" dt="2022-01-04T09:11:32.971" v="171" actId="20577"/>
        <pc:sldMkLst>
          <pc:docMk/>
          <pc:sldMk cId="2803986301" sldId="282"/>
        </pc:sldMkLst>
        <pc:spChg chg="mod">
          <ac:chgData name="Muntadher Alkaabi" userId="S::muntadher@aidojo.co::49e9937f-274a-4a1e-a21b-5e3ce11c6cb4" providerId="AD" clId="Web-{80F31695-31B6-1FF5-22AB-63F7B95A82B1}" dt="2022-01-03T21:50:23.737" v="126" actId="20577"/>
          <ac:spMkLst>
            <pc:docMk/>
            <pc:sldMk cId="2803986301" sldId="282"/>
            <ac:spMk id="2" creationId="{E3C14348-0BED-4210-92E3-228BCCC2F819}"/>
          </ac:spMkLst>
        </pc:spChg>
        <pc:spChg chg="del">
          <ac:chgData name="Muntadher Alkaabi" userId="S::muntadher@aidojo.co::49e9937f-274a-4a1e-a21b-5e3ce11c6cb4" providerId="AD" clId="Web-{80F31695-31B6-1FF5-22AB-63F7B95A82B1}" dt="2022-01-03T21:52:04.212" v="144"/>
          <ac:spMkLst>
            <pc:docMk/>
            <pc:sldMk cId="2803986301" sldId="282"/>
            <ac:spMk id="3" creationId="{B5205035-5090-416D-AAB3-E8D87592765E}"/>
          </ac:spMkLst>
        </pc:spChg>
        <pc:spChg chg="mod">
          <ac:chgData name="Muntadher Alkaabi" userId="S::muntadher@aidojo.co::49e9937f-274a-4a1e-a21b-5e3ce11c6cb4" providerId="AD" clId="Web-{80F31695-31B6-1FF5-22AB-63F7B95A82B1}" dt="2022-01-04T09:11:32.971" v="171" actId="20577"/>
          <ac:spMkLst>
            <pc:docMk/>
            <pc:sldMk cId="2803986301" sldId="282"/>
            <ac:spMk id="4" creationId="{502C6BA1-9782-4658-B220-B9BC1D175AE1}"/>
          </ac:spMkLst>
        </pc:spChg>
        <pc:picChg chg="add mod ord">
          <ac:chgData name="Muntadher Alkaabi" userId="S::muntadher@aidojo.co::49e9937f-274a-4a1e-a21b-5e3ce11c6cb4" providerId="AD" clId="Web-{80F31695-31B6-1FF5-22AB-63F7B95A82B1}" dt="2022-01-03T21:52:04.212" v="144"/>
          <ac:picMkLst>
            <pc:docMk/>
            <pc:sldMk cId="2803986301" sldId="282"/>
            <ac:picMk id="5" creationId="{4E11D930-8484-403F-AFA1-560C307C9244}"/>
          </ac:picMkLst>
        </pc:picChg>
      </pc:sldChg>
      <pc:sldChg chg="addSp delSp modSp new">
        <pc:chgData name="Muntadher Alkaabi" userId="S::muntadher@aidojo.co::49e9937f-274a-4a1e-a21b-5e3ce11c6cb4" providerId="AD" clId="Web-{80F31695-31B6-1FF5-22AB-63F7B95A82B1}" dt="2022-01-04T09:12:20.285" v="177" actId="20577"/>
        <pc:sldMkLst>
          <pc:docMk/>
          <pc:sldMk cId="2727042457" sldId="283"/>
        </pc:sldMkLst>
        <pc:spChg chg="mod">
          <ac:chgData name="Muntadher Alkaabi" userId="S::muntadher@aidojo.co::49e9937f-274a-4a1e-a21b-5e3ce11c6cb4" providerId="AD" clId="Web-{80F31695-31B6-1FF5-22AB-63F7B95A82B1}" dt="2022-01-03T21:53:02.497" v="148" actId="20577"/>
          <ac:spMkLst>
            <pc:docMk/>
            <pc:sldMk cId="2727042457" sldId="283"/>
            <ac:spMk id="2" creationId="{AE3F2E47-6C36-4DB1-BB28-57ADD0C9016E}"/>
          </ac:spMkLst>
        </pc:spChg>
        <pc:spChg chg="del">
          <ac:chgData name="Muntadher Alkaabi" userId="S::muntadher@aidojo.co::49e9937f-274a-4a1e-a21b-5e3ce11c6cb4" providerId="AD" clId="Web-{80F31695-31B6-1FF5-22AB-63F7B95A82B1}" dt="2022-01-03T21:53:04.028" v="149"/>
          <ac:spMkLst>
            <pc:docMk/>
            <pc:sldMk cId="2727042457" sldId="283"/>
            <ac:spMk id="3" creationId="{305214D8-4685-4990-B69C-249DAEA7033E}"/>
          </ac:spMkLst>
        </pc:spChg>
        <pc:spChg chg="mod">
          <ac:chgData name="Muntadher Alkaabi" userId="S::muntadher@aidojo.co::49e9937f-274a-4a1e-a21b-5e3ce11c6cb4" providerId="AD" clId="Web-{80F31695-31B6-1FF5-22AB-63F7B95A82B1}" dt="2022-01-04T09:12:20.285" v="177" actId="20577"/>
          <ac:spMkLst>
            <pc:docMk/>
            <pc:sldMk cId="2727042457" sldId="283"/>
            <ac:spMk id="4" creationId="{17C407DC-94C0-4586-B063-B46A418496B6}"/>
          </ac:spMkLst>
        </pc:spChg>
        <pc:picChg chg="add mod ord">
          <ac:chgData name="Muntadher Alkaabi" userId="S::muntadher@aidojo.co::49e9937f-274a-4a1e-a21b-5e3ce11c6cb4" providerId="AD" clId="Web-{80F31695-31B6-1FF5-22AB-63F7B95A82B1}" dt="2022-01-03T21:53:04.028" v="149"/>
          <ac:picMkLst>
            <pc:docMk/>
            <pc:sldMk cId="2727042457" sldId="283"/>
            <ac:picMk id="5" creationId="{2430C607-0FF2-4A06-9E86-8674465FFFAC}"/>
          </ac:picMkLst>
        </pc:picChg>
      </pc:sldChg>
      <pc:sldChg chg="modSp new">
        <pc:chgData name="Muntadher Alkaabi" userId="S::muntadher@aidojo.co::49e9937f-274a-4a1e-a21b-5e3ce11c6cb4" providerId="AD" clId="Web-{80F31695-31B6-1FF5-22AB-63F7B95A82B1}" dt="2022-01-04T09:11:51.831" v="175" actId="20577"/>
        <pc:sldMkLst>
          <pc:docMk/>
          <pc:sldMk cId="1198922018" sldId="284"/>
        </pc:sldMkLst>
        <pc:spChg chg="mod">
          <ac:chgData name="Muntadher Alkaabi" userId="S::muntadher@aidojo.co::49e9937f-274a-4a1e-a21b-5e3ce11c6cb4" providerId="AD" clId="Web-{80F31695-31B6-1FF5-22AB-63F7B95A82B1}" dt="2022-01-03T21:55:40.912" v="160" actId="20577"/>
          <ac:spMkLst>
            <pc:docMk/>
            <pc:sldMk cId="1198922018" sldId="284"/>
            <ac:spMk id="2" creationId="{883E7F67-E76D-403C-A8B3-CA6A18A211E7}"/>
          </ac:spMkLst>
        </pc:spChg>
        <pc:spChg chg="mod">
          <ac:chgData name="Muntadher Alkaabi" userId="S::muntadher@aidojo.co::49e9937f-274a-4a1e-a21b-5e3ce11c6cb4" providerId="AD" clId="Web-{80F31695-31B6-1FF5-22AB-63F7B95A82B1}" dt="2022-01-04T09:11:51.831" v="175" actId="20577"/>
          <ac:spMkLst>
            <pc:docMk/>
            <pc:sldMk cId="1198922018" sldId="284"/>
            <ac:spMk id="4" creationId="{824731A5-DB54-41B1-A3CA-9FE7191C50CF}"/>
          </ac:spMkLst>
        </pc:spChg>
      </pc:sldChg>
      <pc:sldChg chg="addSp delSp modSp new">
        <pc:chgData name="Muntadher Alkaabi" userId="S::muntadher@aidojo.co::49e9937f-274a-4a1e-a21b-5e3ce11c6cb4" providerId="AD" clId="Web-{80F31695-31B6-1FF5-22AB-63F7B95A82B1}" dt="2022-01-03T21:56:51.635" v="169"/>
        <pc:sldMkLst>
          <pc:docMk/>
          <pc:sldMk cId="800753443" sldId="285"/>
        </pc:sldMkLst>
        <pc:spChg chg="mod">
          <ac:chgData name="Muntadher Alkaabi" userId="S::muntadher@aidojo.co::49e9937f-274a-4a1e-a21b-5e3ce11c6cb4" providerId="AD" clId="Web-{80F31695-31B6-1FF5-22AB-63F7B95A82B1}" dt="2022-01-03T21:56:49.791" v="168" actId="20577"/>
          <ac:spMkLst>
            <pc:docMk/>
            <pc:sldMk cId="800753443" sldId="285"/>
            <ac:spMk id="2" creationId="{B53CB075-A1E9-413B-B67B-B0F982337E37}"/>
          </ac:spMkLst>
        </pc:spChg>
        <pc:spChg chg="del">
          <ac:chgData name="Muntadher Alkaabi" userId="S::muntadher@aidojo.co::49e9937f-274a-4a1e-a21b-5e3ce11c6cb4" providerId="AD" clId="Web-{80F31695-31B6-1FF5-22AB-63F7B95A82B1}" dt="2022-01-03T21:56:51.635" v="169"/>
          <ac:spMkLst>
            <pc:docMk/>
            <pc:sldMk cId="800753443" sldId="285"/>
            <ac:spMk id="3" creationId="{A52B67C7-09F2-414C-85E5-33529B68B3FA}"/>
          </ac:spMkLst>
        </pc:spChg>
        <pc:spChg chg="mod">
          <ac:chgData name="Muntadher Alkaabi" userId="S::muntadher@aidojo.co::49e9937f-274a-4a1e-a21b-5e3ce11c6cb4" providerId="AD" clId="Web-{80F31695-31B6-1FF5-22AB-63F7B95A82B1}" dt="2022-01-03T21:56:21.868" v="166" actId="20577"/>
          <ac:spMkLst>
            <pc:docMk/>
            <pc:sldMk cId="800753443" sldId="285"/>
            <ac:spMk id="4" creationId="{412DBD5E-971F-4EA7-B428-FAD3EA2B2622}"/>
          </ac:spMkLst>
        </pc:spChg>
        <pc:picChg chg="add mod ord">
          <ac:chgData name="Muntadher Alkaabi" userId="S::muntadher@aidojo.co::49e9937f-274a-4a1e-a21b-5e3ce11c6cb4" providerId="AD" clId="Web-{80F31695-31B6-1FF5-22AB-63F7B95A82B1}" dt="2022-01-03T21:56:51.635" v="169"/>
          <ac:picMkLst>
            <pc:docMk/>
            <pc:sldMk cId="800753443" sldId="285"/>
            <ac:picMk id="5" creationId="{FC835024-F8DF-4047-A9BC-810E5385CA31}"/>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 Dojo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020C2F-3F50-45A6-8C5E-330C1CCAA0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2652" y="2971801"/>
            <a:ext cx="6106696" cy="914398"/>
          </a:xfrm>
          <a:prstGeom prst="rect">
            <a:avLst/>
          </a:prstGeom>
        </p:spPr>
      </p:pic>
      <p:sp>
        <p:nvSpPr>
          <p:cNvPr id="5" name="Rectangle 4">
            <a:extLst>
              <a:ext uri="{FF2B5EF4-FFF2-40B4-BE49-F238E27FC236}">
                <a16:creationId xmlns:a16="http://schemas.microsoft.com/office/drawing/2014/main" id="{1E47C393-BFC8-46B0-A1F4-C1C4F0C1A3C5}"/>
              </a:ext>
            </a:extLst>
          </p:cNvPr>
          <p:cNvSpPr/>
          <p:nvPr userDrawn="1"/>
        </p:nvSpPr>
        <p:spPr>
          <a:xfrm>
            <a:off x="0" y="5216236"/>
            <a:ext cx="12192000" cy="1808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23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A2BDA1D-726A-469A-9D36-1319F922C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000" y="1385454"/>
            <a:ext cx="3810000" cy="3810000"/>
          </a:xfrm>
          <a:prstGeom prst="rect">
            <a:avLst/>
          </a:prstGeom>
        </p:spPr>
      </p:pic>
      <p:sp>
        <p:nvSpPr>
          <p:cNvPr id="5" name="TextBox 4">
            <a:extLst>
              <a:ext uri="{FF2B5EF4-FFF2-40B4-BE49-F238E27FC236}">
                <a16:creationId xmlns:a16="http://schemas.microsoft.com/office/drawing/2014/main" id="{D7D72ABB-5ADE-4D61-A697-2113CC589001}"/>
              </a:ext>
            </a:extLst>
          </p:cNvPr>
          <p:cNvSpPr txBox="1"/>
          <p:nvPr userDrawn="1"/>
        </p:nvSpPr>
        <p:spPr>
          <a:xfrm>
            <a:off x="4572000" y="2890391"/>
            <a:ext cx="3027218" cy="1077218"/>
          </a:xfrm>
          <a:prstGeom prst="rect">
            <a:avLst/>
          </a:prstGeom>
          <a:noFill/>
        </p:spPr>
        <p:txBody>
          <a:bodyPr wrap="square" rtlCol="0">
            <a:spAutoFit/>
          </a:bodyPr>
          <a:lstStyle/>
          <a:p>
            <a:pPr algn="ctr"/>
            <a:r>
              <a:rPr lang="en-US" sz="3600">
                <a:latin typeface="Aktiv Grotesk" panose="020B0504020202020204" pitchFamily="34" charset="0"/>
                <a:ea typeface="Aktiv Grotesk" panose="020B0504020202020204" pitchFamily="34" charset="0"/>
                <a:cs typeface="Aktiv Grotesk" panose="020B0504020202020204" pitchFamily="34" charset="0"/>
              </a:rPr>
              <a:t>15 Minutes</a:t>
            </a:r>
          </a:p>
          <a:p>
            <a:pPr algn="ctr"/>
            <a:r>
              <a:rPr lang="en-US" sz="2800" b="1">
                <a:latin typeface="Aktiv Grotesk" panose="020B0504020202020204" pitchFamily="34" charset="0"/>
                <a:ea typeface="Aktiv Grotesk" panose="020B0504020202020204" pitchFamily="34" charset="0"/>
                <a:cs typeface="Aktiv Grotesk" panose="020B0504020202020204" pitchFamily="34" charset="0"/>
              </a:rPr>
              <a:t>Coffee Break</a:t>
            </a:r>
          </a:p>
        </p:txBody>
      </p:sp>
    </p:spTree>
    <p:extLst>
      <p:ext uri="{BB962C8B-B14F-4D97-AF65-F5344CB8AC3E}">
        <p14:creationId xmlns:p14="http://schemas.microsoft.com/office/powerpoint/2010/main" val="226982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DC13-7C0C-47B4-81C4-2A317AD21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C8BF0C-44BD-4C38-A811-2B9974CAB81C}"/>
              </a:ext>
            </a:extLst>
          </p:cNvPr>
          <p:cNvSpPr>
            <a:spLocks noGrp="1"/>
          </p:cNvSpPr>
          <p:nvPr>
            <p:ph idx="1"/>
          </p:nvPr>
        </p:nvSpPr>
        <p:spPr>
          <a:xfrm>
            <a:off x="5183188" y="987425"/>
            <a:ext cx="6172200" cy="48661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D70623-A6CD-4FB5-A19B-9CEA3DAE0682}"/>
              </a:ext>
            </a:extLst>
          </p:cNvPr>
          <p:cNvSpPr>
            <a:spLocks noGrp="1"/>
          </p:cNvSpPr>
          <p:nvPr>
            <p:ph type="body" sz="half" idx="2"/>
          </p:nvPr>
        </p:nvSpPr>
        <p:spPr>
          <a:xfrm>
            <a:off x="839788" y="2182097"/>
            <a:ext cx="3932237" cy="367144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a:extLst>
              <a:ext uri="{FF2B5EF4-FFF2-40B4-BE49-F238E27FC236}">
                <a16:creationId xmlns:a16="http://schemas.microsoft.com/office/drawing/2014/main" id="{6BBAF5C1-8ADB-46A2-BF8E-4867D48A43B8}"/>
              </a:ext>
            </a:extLst>
          </p:cNvPr>
          <p:cNvCxnSpPr>
            <a:cxnSpLocks/>
          </p:cNvCxnSpPr>
          <p:nvPr userDrawn="1"/>
        </p:nvCxnSpPr>
        <p:spPr>
          <a:xfrm>
            <a:off x="838200" y="2057400"/>
            <a:ext cx="3983182"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78882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E683-C703-4622-B369-E0B9D0E4C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85F55C-8A3A-48D2-ADC5-C22DA062C8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B3AF38-E494-40B2-9039-ACCDC9A7A443}"/>
              </a:ext>
            </a:extLst>
          </p:cNvPr>
          <p:cNvSpPr>
            <a:spLocks noGrp="1"/>
          </p:cNvSpPr>
          <p:nvPr>
            <p:ph type="body" sz="half" idx="2"/>
          </p:nvPr>
        </p:nvSpPr>
        <p:spPr>
          <a:xfrm>
            <a:off x="839788" y="2195944"/>
            <a:ext cx="3932237" cy="36730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0" name="Straight Connector 9">
            <a:extLst>
              <a:ext uri="{FF2B5EF4-FFF2-40B4-BE49-F238E27FC236}">
                <a16:creationId xmlns:a16="http://schemas.microsoft.com/office/drawing/2014/main" id="{3BBEC6CE-1F4E-45EC-9E95-B31FCA6DC25B}"/>
              </a:ext>
            </a:extLst>
          </p:cNvPr>
          <p:cNvCxnSpPr>
            <a:cxnSpLocks/>
          </p:cNvCxnSpPr>
          <p:nvPr userDrawn="1"/>
        </p:nvCxnSpPr>
        <p:spPr>
          <a:xfrm>
            <a:off x="838200" y="2057400"/>
            <a:ext cx="3933825"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23571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4E4-C58C-4E93-A1C5-E438AF6852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80C07E-811A-46A2-9806-320CFD03E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5C13D542-7F7F-4DD7-BD00-DE0B00F4BBB0}"/>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45014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51AB7C-2816-4B3F-9D01-819E2F306D37}"/>
              </a:ext>
            </a:extLst>
          </p:cNvPr>
          <p:cNvSpPr>
            <a:spLocks noGrp="1"/>
          </p:cNvSpPr>
          <p:nvPr>
            <p:ph type="title" orient="vert"/>
          </p:nvPr>
        </p:nvSpPr>
        <p:spPr>
          <a:xfrm>
            <a:off x="8724900" y="365125"/>
            <a:ext cx="2628900" cy="53360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230C1-E969-4C7C-B222-9B9CC173CEDC}"/>
              </a:ext>
            </a:extLst>
          </p:cNvPr>
          <p:cNvSpPr>
            <a:spLocks noGrp="1"/>
          </p:cNvSpPr>
          <p:nvPr>
            <p:ph type="body" orient="vert" idx="1"/>
          </p:nvPr>
        </p:nvSpPr>
        <p:spPr>
          <a:xfrm>
            <a:off x="838200" y="365125"/>
            <a:ext cx="7734300" cy="53360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C3555379-6DF5-416C-91B2-403FE28D834D}"/>
              </a:ext>
            </a:extLst>
          </p:cNvPr>
          <p:cNvCxnSpPr>
            <a:cxnSpLocks/>
          </p:cNvCxnSpPr>
          <p:nvPr userDrawn="1"/>
        </p:nvCxnSpPr>
        <p:spPr>
          <a:xfrm>
            <a:off x="8724900" y="365125"/>
            <a:ext cx="0" cy="533602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08766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1EF-D708-4036-8527-D0AD685250C8}"/>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B31C220B-46D4-40E0-A775-75BB0B580E8D}"/>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
        <p:nvSpPr>
          <p:cNvPr id="5" name="Picture Placeholder 4">
            <a:extLst>
              <a:ext uri="{FF2B5EF4-FFF2-40B4-BE49-F238E27FC236}">
                <a16:creationId xmlns:a16="http://schemas.microsoft.com/office/drawing/2014/main" id="{B67B47EC-E4CE-4B58-A1FD-F50599DD8FB7}"/>
              </a:ext>
            </a:extLst>
          </p:cNvPr>
          <p:cNvSpPr>
            <a:spLocks noGrp="1"/>
          </p:cNvSpPr>
          <p:nvPr>
            <p:ph type="pic" sz="quarter" idx="10" hasCustomPrompt="1"/>
          </p:nvPr>
        </p:nvSpPr>
        <p:spPr>
          <a:xfrm>
            <a:off x="838200" y="2265220"/>
            <a:ext cx="3241675" cy="2805544"/>
          </a:xfrm>
        </p:spPr>
        <p:txBody>
          <a:bodyPr/>
          <a:lstStyle>
            <a:lvl1pPr marL="0" indent="0">
              <a:buNone/>
              <a:defRPr/>
            </a:lvl1pPr>
          </a:lstStyle>
          <a:p>
            <a:r>
              <a:rPr lang="en-US"/>
              <a:t> </a:t>
            </a:r>
          </a:p>
        </p:txBody>
      </p:sp>
      <p:sp>
        <p:nvSpPr>
          <p:cNvPr id="6" name="Picture Placeholder 4">
            <a:extLst>
              <a:ext uri="{FF2B5EF4-FFF2-40B4-BE49-F238E27FC236}">
                <a16:creationId xmlns:a16="http://schemas.microsoft.com/office/drawing/2014/main" id="{353FFDFD-9EA4-4165-94BF-1416C4893A0B}"/>
              </a:ext>
            </a:extLst>
          </p:cNvPr>
          <p:cNvSpPr>
            <a:spLocks noGrp="1"/>
          </p:cNvSpPr>
          <p:nvPr>
            <p:ph type="pic" sz="quarter" idx="11" hasCustomPrompt="1"/>
          </p:nvPr>
        </p:nvSpPr>
        <p:spPr>
          <a:xfrm>
            <a:off x="4475162" y="2265220"/>
            <a:ext cx="3241675" cy="2805544"/>
          </a:xfrm>
        </p:spPr>
        <p:txBody>
          <a:bodyPr/>
          <a:lstStyle>
            <a:lvl1pPr marL="0" indent="0">
              <a:buNone/>
              <a:defRPr/>
            </a:lvl1pPr>
          </a:lstStyle>
          <a:p>
            <a:r>
              <a:rPr lang="en-US"/>
              <a:t> </a:t>
            </a:r>
          </a:p>
        </p:txBody>
      </p:sp>
      <p:sp>
        <p:nvSpPr>
          <p:cNvPr id="7" name="Picture Placeholder 4">
            <a:extLst>
              <a:ext uri="{FF2B5EF4-FFF2-40B4-BE49-F238E27FC236}">
                <a16:creationId xmlns:a16="http://schemas.microsoft.com/office/drawing/2014/main" id="{0557278D-BBEA-439B-99DA-98AC92FED95A}"/>
              </a:ext>
            </a:extLst>
          </p:cNvPr>
          <p:cNvSpPr>
            <a:spLocks noGrp="1"/>
          </p:cNvSpPr>
          <p:nvPr>
            <p:ph type="pic" sz="quarter" idx="12" hasCustomPrompt="1"/>
          </p:nvPr>
        </p:nvSpPr>
        <p:spPr>
          <a:xfrm>
            <a:off x="8112124" y="2265220"/>
            <a:ext cx="3241675" cy="2805544"/>
          </a:xfrm>
        </p:spPr>
        <p:txBody>
          <a:bodyPr/>
          <a:lstStyle>
            <a:lvl1pPr marL="0" indent="0">
              <a:buNone/>
              <a:defRPr/>
            </a:lvl1pPr>
          </a:lstStyle>
          <a:p>
            <a:r>
              <a:rPr lang="en-US"/>
              <a:t> </a:t>
            </a:r>
          </a:p>
        </p:txBody>
      </p:sp>
      <p:sp>
        <p:nvSpPr>
          <p:cNvPr id="9" name="Text Placeholder 8">
            <a:extLst>
              <a:ext uri="{FF2B5EF4-FFF2-40B4-BE49-F238E27FC236}">
                <a16:creationId xmlns:a16="http://schemas.microsoft.com/office/drawing/2014/main" id="{4E6E3BC9-E500-4EBD-A892-B2080F55F9B1}"/>
              </a:ext>
            </a:extLst>
          </p:cNvPr>
          <p:cNvSpPr>
            <a:spLocks noGrp="1"/>
          </p:cNvSpPr>
          <p:nvPr>
            <p:ph type="body" sz="quarter" idx="13" hasCustomPrompt="1"/>
          </p:nvPr>
        </p:nvSpPr>
        <p:spPr>
          <a:xfrm>
            <a:off x="838200" y="5126327"/>
            <a:ext cx="3241675" cy="700087"/>
          </a:xfrm>
        </p:spPr>
        <p:txBody>
          <a:bodyPr>
            <a:normAutofit/>
          </a:bodyPr>
          <a:lstStyle>
            <a:lvl1pPr marL="0" indent="0" algn="ctr">
              <a:buNone/>
              <a:defRPr sz="1800"/>
            </a:lvl1pPr>
          </a:lstStyle>
          <a:p>
            <a:pPr lvl="0"/>
            <a:r>
              <a:rPr lang="en-US"/>
              <a:t>Description</a:t>
            </a:r>
          </a:p>
        </p:txBody>
      </p:sp>
      <p:sp>
        <p:nvSpPr>
          <p:cNvPr id="10" name="Text Placeholder 8">
            <a:extLst>
              <a:ext uri="{FF2B5EF4-FFF2-40B4-BE49-F238E27FC236}">
                <a16:creationId xmlns:a16="http://schemas.microsoft.com/office/drawing/2014/main" id="{D24C8161-964D-4734-B95A-31E0ADD26C6E}"/>
              </a:ext>
            </a:extLst>
          </p:cNvPr>
          <p:cNvSpPr>
            <a:spLocks noGrp="1"/>
          </p:cNvSpPr>
          <p:nvPr>
            <p:ph type="body" sz="quarter" idx="14" hasCustomPrompt="1"/>
          </p:nvPr>
        </p:nvSpPr>
        <p:spPr>
          <a:xfrm>
            <a:off x="4475161" y="5126327"/>
            <a:ext cx="3241675" cy="700087"/>
          </a:xfrm>
        </p:spPr>
        <p:txBody>
          <a:bodyPr>
            <a:normAutofit/>
          </a:bodyPr>
          <a:lstStyle>
            <a:lvl1pPr marL="0" indent="0" algn="ctr">
              <a:buNone/>
              <a:defRPr sz="1800"/>
            </a:lvl1pPr>
          </a:lstStyle>
          <a:p>
            <a:pPr lvl="0"/>
            <a:r>
              <a:rPr lang="en-US"/>
              <a:t>Description</a:t>
            </a:r>
          </a:p>
        </p:txBody>
      </p:sp>
      <p:sp>
        <p:nvSpPr>
          <p:cNvPr id="11" name="Text Placeholder 8">
            <a:extLst>
              <a:ext uri="{FF2B5EF4-FFF2-40B4-BE49-F238E27FC236}">
                <a16:creationId xmlns:a16="http://schemas.microsoft.com/office/drawing/2014/main" id="{42913135-ECBD-4D62-8D1D-63E0E97E64F0}"/>
              </a:ext>
            </a:extLst>
          </p:cNvPr>
          <p:cNvSpPr>
            <a:spLocks noGrp="1"/>
          </p:cNvSpPr>
          <p:nvPr>
            <p:ph type="body" sz="quarter" idx="15" hasCustomPrompt="1"/>
          </p:nvPr>
        </p:nvSpPr>
        <p:spPr>
          <a:xfrm>
            <a:off x="8111975" y="5126327"/>
            <a:ext cx="3241675" cy="700087"/>
          </a:xfrm>
        </p:spPr>
        <p:txBody>
          <a:bodyPr>
            <a:normAutofit/>
          </a:bodyPr>
          <a:lstStyle>
            <a:lvl1pPr marL="0" indent="0" algn="ctr">
              <a:buNone/>
              <a:defRPr sz="1800"/>
            </a:lvl1pPr>
          </a:lstStyle>
          <a:p>
            <a:pPr lvl="0"/>
            <a:r>
              <a:rPr lang="en-US"/>
              <a:t>Description</a:t>
            </a:r>
          </a:p>
        </p:txBody>
      </p:sp>
      <p:sp>
        <p:nvSpPr>
          <p:cNvPr id="12" name="Text Placeholder 8">
            <a:extLst>
              <a:ext uri="{FF2B5EF4-FFF2-40B4-BE49-F238E27FC236}">
                <a16:creationId xmlns:a16="http://schemas.microsoft.com/office/drawing/2014/main" id="{A6298271-D1F3-4E6A-9B51-B16BC7CB82B8}"/>
              </a:ext>
            </a:extLst>
          </p:cNvPr>
          <p:cNvSpPr>
            <a:spLocks noGrp="1"/>
          </p:cNvSpPr>
          <p:nvPr>
            <p:ph type="body" sz="quarter" idx="16" hasCustomPrompt="1"/>
          </p:nvPr>
        </p:nvSpPr>
        <p:spPr>
          <a:xfrm>
            <a:off x="838201" y="1572925"/>
            <a:ext cx="10515596" cy="700087"/>
          </a:xfrm>
        </p:spPr>
        <p:txBody>
          <a:bodyPr>
            <a:normAutofit/>
          </a:bodyPr>
          <a:lstStyle>
            <a:lvl1pPr marL="0" indent="0" algn="l">
              <a:buNone/>
              <a:defRPr sz="2400"/>
            </a:lvl1pPr>
          </a:lstStyle>
          <a:p>
            <a:pPr lvl="0"/>
            <a:r>
              <a:rPr lang="en-US"/>
              <a:t>Description</a:t>
            </a:r>
          </a:p>
        </p:txBody>
      </p:sp>
    </p:spTree>
    <p:extLst>
      <p:ext uri="{BB962C8B-B14F-4D97-AF65-F5344CB8AC3E}">
        <p14:creationId xmlns:p14="http://schemas.microsoft.com/office/powerpoint/2010/main" val="1046696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1EF-D708-4036-8527-D0AD685250C8}"/>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B31C220B-46D4-40E0-A775-75BB0B580E8D}"/>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
        <p:nvSpPr>
          <p:cNvPr id="5" name="Picture Placeholder 4">
            <a:extLst>
              <a:ext uri="{FF2B5EF4-FFF2-40B4-BE49-F238E27FC236}">
                <a16:creationId xmlns:a16="http://schemas.microsoft.com/office/drawing/2014/main" id="{B67B47EC-E4CE-4B58-A1FD-F50599DD8FB7}"/>
              </a:ext>
            </a:extLst>
          </p:cNvPr>
          <p:cNvSpPr>
            <a:spLocks noGrp="1"/>
          </p:cNvSpPr>
          <p:nvPr>
            <p:ph type="pic" sz="quarter" idx="10" hasCustomPrompt="1"/>
          </p:nvPr>
        </p:nvSpPr>
        <p:spPr>
          <a:xfrm>
            <a:off x="838200" y="2265220"/>
            <a:ext cx="4994417" cy="2805544"/>
          </a:xfrm>
        </p:spPr>
        <p:txBody>
          <a:bodyPr/>
          <a:lstStyle>
            <a:lvl1pPr marL="0" indent="0">
              <a:buNone/>
              <a:defRPr/>
            </a:lvl1pPr>
          </a:lstStyle>
          <a:p>
            <a:r>
              <a:rPr lang="en-US"/>
              <a:t> </a:t>
            </a:r>
          </a:p>
        </p:txBody>
      </p:sp>
      <p:sp>
        <p:nvSpPr>
          <p:cNvPr id="6" name="Picture Placeholder 4">
            <a:extLst>
              <a:ext uri="{FF2B5EF4-FFF2-40B4-BE49-F238E27FC236}">
                <a16:creationId xmlns:a16="http://schemas.microsoft.com/office/drawing/2014/main" id="{353FFDFD-9EA4-4165-94BF-1416C4893A0B}"/>
              </a:ext>
            </a:extLst>
          </p:cNvPr>
          <p:cNvSpPr>
            <a:spLocks noGrp="1"/>
          </p:cNvSpPr>
          <p:nvPr>
            <p:ph type="pic" sz="quarter" idx="11" hasCustomPrompt="1"/>
          </p:nvPr>
        </p:nvSpPr>
        <p:spPr>
          <a:xfrm>
            <a:off x="6359380" y="2265220"/>
            <a:ext cx="4994417" cy="2805544"/>
          </a:xfrm>
        </p:spPr>
        <p:txBody>
          <a:bodyPr/>
          <a:lstStyle>
            <a:lvl1pPr marL="0" indent="0">
              <a:buNone/>
              <a:defRPr/>
            </a:lvl1pPr>
          </a:lstStyle>
          <a:p>
            <a:r>
              <a:rPr lang="en-US"/>
              <a:t> </a:t>
            </a:r>
          </a:p>
        </p:txBody>
      </p:sp>
      <p:sp>
        <p:nvSpPr>
          <p:cNvPr id="9" name="Text Placeholder 8">
            <a:extLst>
              <a:ext uri="{FF2B5EF4-FFF2-40B4-BE49-F238E27FC236}">
                <a16:creationId xmlns:a16="http://schemas.microsoft.com/office/drawing/2014/main" id="{4E6E3BC9-E500-4EBD-A892-B2080F55F9B1}"/>
              </a:ext>
            </a:extLst>
          </p:cNvPr>
          <p:cNvSpPr>
            <a:spLocks noGrp="1"/>
          </p:cNvSpPr>
          <p:nvPr>
            <p:ph type="body" sz="quarter" idx="13" hasCustomPrompt="1"/>
          </p:nvPr>
        </p:nvSpPr>
        <p:spPr>
          <a:xfrm>
            <a:off x="838200" y="5126327"/>
            <a:ext cx="4994417" cy="700087"/>
          </a:xfrm>
        </p:spPr>
        <p:txBody>
          <a:bodyPr>
            <a:normAutofit/>
          </a:bodyPr>
          <a:lstStyle>
            <a:lvl1pPr marL="0" indent="0" algn="ctr">
              <a:buNone/>
              <a:defRPr sz="1800"/>
            </a:lvl1pPr>
          </a:lstStyle>
          <a:p>
            <a:pPr lvl="0"/>
            <a:r>
              <a:rPr lang="en-US"/>
              <a:t>Description</a:t>
            </a:r>
          </a:p>
        </p:txBody>
      </p:sp>
      <p:sp>
        <p:nvSpPr>
          <p:cNvPr id="10" name="Text Placeholder 8">
            <a:extLst>
              <a:ext uri="{FF2B5EF4-FFF2-40B4-BE49-F238E27FC236}">
                <a16:creationId xmlns:a16="http://schemas.microsoft.com/office/drawing/2014/main" id="{D24C8161-964D-4734-B95A-31E0ADD26C6E}"/>
              </a:ext>
            </a:extLst>
          </p:cNvPr>
          <p:cNvSpPr>
            <a:spLocks noGrp="1"/>
          </p:cNvSpPr>
          <p:nvPr>
            <p:ph type="body" sz="quarter" idx="14" hasCustomPrompt="1"/>
          </p:nvPr>
        </p:nvSpPr>
        <p:spPr>
          <a:xfrm>
            <a:off x="6359379" y="5126327"/>
            <a:ext cx="4994417" cy="700087"/>
          </a:xfrm>
        </p:spPr>
        <p:txBody>
          <a:bodyPr>
            <a:normAutofit/>
          </a:bodyPr>
          <a:lstStyle>
            <a:lvl1pPr marL="0" indent="0" algn="ctr">
              <a:buNone/>
              <a:defRPr sz="1800"/>
            </a:lvl1pPr>
          </a:lstStyle>
          <a:p>
            <a:pPr lvl="0"/>
            <a:r>
              <a:rPr lang="en-US"/>
              <a:t>Description</a:t>
            </a:r>
          </a:p>
        </p:txBody>
      </p:sp>
      <p:sp>
        <p:nvSpPr>
          <p:cNvPr id="12" name="Text Placeholder 8">
            <a:extLst>
              <a:ext uri="{FF2B5EF4-FFF2-40B4-BE49-F238E27FC236}">
                <a16:creationId xmlns:a16="http://schemas.microsoft.com/office/drawing/2014/main" id="{A6298271-D1F3-4E6A-9B51-B16BC7CB82B8}"/>
              </a:ext>
            </a:extLst>
          </p:cNvPr>
          <p:cNvSpPr>
            <a:spLocks noGrp="1"/>
          </p:cNvSpPr>
          <p:nvPr>
            <p:ph type="body" sz="quarter" idx="16" hasCustomPrompt="1"/>
          </p:nvPr>
        </p:nvSpPr>
        <p:spPr>
          <a:xfrm>
            <a:off x="838201" y="1572925"/>
            <a:ext cx="10515596" cy="700087"/>
          </a:xfrm>
        </p:spPr>
        <p:txBody>
          <a:bodyPr>
            <a:normAutofit/>
          </a:bodyPr>
          <a:lstStyle>
            <a:lvl1pPr marL="0" indent="0" algn="l">
              <a:buNone/>
              <a:defRPr sz="2400"/>
            </a:lvl1pPr>
          </a:lstStyle>
          <a:p>
            <a:pPr lvl="0"/>
            <a:r>
              <a:rPr lang="en-US"/>
              <a:t>Description</a:t>
            </a:r>
          </a:p>
        </p:txBody>
      </p:sp>
    </p:spTree>
    <p:extLst>
      <p:ext uri="{BB962C8B-B14F-4D97-AF65-F5344CB8AC3E}">
        <p14:creationId xmlns:p14="http://schemas.microsoft.com/office/powerpoint/2010/main" val="1781738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1EF-D708-4036-8527-D0AD685250C8}"/>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B31C220B-46D4-40E0-A775-75BB0B580E8D}"/>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
        <p:nvSpPr>
          <p:cNvPr id="5" name="Picture Placeholder 4">
            <a:extLst>
              <a:ext uri="{FF2B5EF4-FFF2-40B4-BE49-F238E27FC236}">
                <a16:creationId xmlns:a16="http://schemas.microsoft.com/office/drawing/2014/main" id="{B67B47EC-E4CE-4B58-A1FD-F50599DD8FB7}"/>
              </a:ext>
            </a:extLst>
          </p:cNvPr>
          <p:cNvSpPr>
            <a:spLocks noGrp="1"/>
          </p:cNvSpPr>
          <p:nvPr>
            <p:ph type="pic" sz="quarter" idx="10" hasCustomPrompt="1"/>
          </p:nvPr>
        </p:nvSpPr>
        <p:spPr>
          <a:xfrm>
            <a:off x="838200" y="2141259"/>
            <a:ext cx="10515596" cy="3292052"/>
          </a:xfrm>
        </p:spPr>
        <p:txBody>
          <a:bodyPr/>
          <a:lstStyle>
            <a:lvl1pPr marL="0" indent="0">
              <a:buNone/>
              <a:defRPr/>
            </a:lvl1pPr>
          </a:lstStyle>
          <a:p>
            <a:r>
              <a:rPr lang="en-US"/>
              <a:t> </a:t>
            </a:r>
          </a:p>
        </p:txBody>
      </p:sp>
      <p:sp>
        <p:nvSpPr>
          <p:cNvPr id="9" name="Text Placeholder 8">
            <a:extLst>
              <a:ext uri="{FF2B5EF4-FFF2-40B4-BE49-F238E27FC236}">
                <a16:creationId xmlns:a16="http://schemas.microsoft.com/office/drawing/2014/main" id="{4E6E3BC9-E500-4EBD-A892-B2080F55F9B1}"/>
              </a:ext>
            </a:extLst>
          </p:cNvPr>
          <p:cNvSpPr>
            <a:spLocks noGrp="1"/>
          </p:cNvSpPr>
          <p:nvPr>
            <p:ph type="body" sz="quarter" idx="13" hasCustomPrompt="1"/>
          </p:nvPr>
        </p:nvSpPr>
        <p:spPr>
          <a:xfrm>
            <a:off x="838200" y="5481805"/>
            <a:ext cx="10515596" cy="344609"/>
          </a:xfrm>
        </p:spPr>
        <p:txBody>
          <a:bodyPr>
            <a:normAutofit/>
          </a:bodyPr>
          <a:lstStyle>
            <a:lvl1pPr marL="0" indent="0" algn="ctr">
              <a:buNone/>
              <a:defRPr sz="1800"/>
            </a:lvl1pPr>
          </a:lstStyle>
          <a:p>
            <a:pPr lvl="0"/>
            <a:r>
              <a:rPr lang="en-US"/>
              <a:t>Description</a:t>
            </a:r>
          </a:p>
        </p:txBody>
      </p:sp>
      <p:sp>
        <p:nvSpPr>
          <p:cNvPr id="12" name="Text Placeholder 8">
            <a:extLst>
              <a:ext uri="{FF2B5EF4-FFF2-40B4-BE49-F238E27FC236}">
                <a16:creationId xmlns:a16="http://schemas.microsoft.com/office/drawing/2014/main" id="{A6298271-D1F3-4E6A-9B51-B16BC7CB82B8}"/>
              </a:ext>
            </a:extLst>
          </p:cNvPr>
          <p:cNvSpPr>
            <a:spLocks noGrp="1"/>
          </p:cNvSpPr>
          <p:nvPr>
            <p:ph type="body" sz="quarter" idx="16" hasCustomPrompt="1"/>
          </p:nvPr>
        </p:nvSpPr>
        <p:spPr>
          <a:xfrm>
            <a:off x="838201" y="1572926"/>
            <a:ext cx="10515596" cy="568332"/>
          </a:xfrm>
        </p:spPr>
        <p:txBody>
          <a:bodyPr>
            <a:normAutofit/>
          </a:bodyPr>
          <a:lstStyle>
            <a:lvl1pPr marL="0" indent="0" algn="l">
              <a:buNone/>
              <a:defRPr sz="2400"/>
            </a:lvl1pPr>
          </a:lstStyle>
          <a:p>
            <a:pPr lvl="0"/>
            <a:r>
              <a:rPr lang="en-US"/>
              <a:t>Description</a:t>
            </a:r>
          </a:p>
        </p:txBody>
      </p:sp>
    </p:spTree>
    <p:extLst>
      <p:ext uri="{BB962C8B-B14F-4D97-AF65-F5344CB8AC3E}">
        <p14:creationId xmlns:p14="http://schemas.microsoft.com/office/powerpoint/2010/main" val="1491573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cial 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78C35F-A2E8-4F02-8E5F-840E5A2517A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04" r="39782" b="39610"/>
          <a:stretch/>
        </p:blipFill>
        <p:spPr>
          <a:xfrm>
            <a:off x="3639221" y="0"/>
            <a:ext cx="8552780" cy="6858000"/>
          </a:xfrm>
          <a:prstGeom prst="rect">
            <a:avLst/>
          </a:prstGeom>
        </p:spPr>
      </p:pic>
      <p:pic>
        <p:nvPicPr>
          <p:cNvPr id="11" name="Picture 10">
            <a:extLst>
              <a:ext uri="{FF2B5EF4-FFF2-40B4-BE49-F238E27FC236}">
                <a16:creationId xmlns:a16="http://schemas.microsoft.com/office/drawing/2014/main" id="{221775FD-C3CC-4E42-9F01-C266E38CE3B1}"/>
              </a:ext>
            </a:extLst>
          </p:cNvPr>
          <p:cNvPicPr>
            <a:picLocks noChangeAspect="1"/>
          </p:cNvPicPr>
          <p:nvPr userDrawn="1"/>
        </p:nvPicPr>
        <p:blipFill>
          <a:blip r:embed="rId4"/>
          <a:stretch>
            <a:fillRect/>
          </a:stretch>
        </p:blipFill>
        <p:spPr>
          <a:xfrm>
            <a:off x="4514850" y="2964597"/>
            <a:ext cx="3162300" cy="396656"/>
          </a:xfrm>
          <a:prstGeom prst="rect">
            <a:avLst/>
          </a:prstGeom>
        </p:spPr>
      </p:pic>
      <p:sp>
        <p:nvSpPr>
          <p:cNvPr id="13" name="TextBox 12">
            <a:extLst>
              <a:ext uri="{FF2B5EF4-FFF2-40B4-BE49-F238E27FC236}">
                <a16:creationId xmlns:a16="http://schemas.microsoft.com/office/drawing/2014/main" id="{1A82753C-C82D-4EA3-888E-ACA0D2C0D4EF}"/>
              </a:ext>
            </a:extLst>
          </p:cNvPr>
          <p:cNvSpPr txBox="1"/>
          <p:nvPr userDrawn="1"/>
        </p:nvSpPr>
        <p:spPr>
          <a:xfrm>
            <a:off x="3048000" y="3429000"/>
            <a:ext cx="6096000" cy="923330"/>
          </a:xfrm>
          <a:prstGeom prst="rect">
            <a:avLst/>
          </a:prstGeom>
          <a:noFill/>
        </p:spPr>
        <p:txBody>
          <a:bodyPr wrap="square">
            <a:spAutoFit/>
          </a:bodyPr>
          <a:lstStyle/>
          <a:p>
            <a:pPr algn="ctr"/>
            <a:r>
              <a:rPr lang="en-US" sz="5400"/>
              <a:t>/</a:t>
            </a:r>
            <a:r>
              <a:rPr lang="en-US" sz="5400" err="1"/>
              <a:t>theaidojo</a:t>
            </a:r>
            <a:endParaRPr lang="en-US" sz="5400"/>
          </a:p>
        </p:txBody>
      </p:sp>
    </p:spTree>
    <p:extLst>
      <p:ext uri="{BB962C8B-B14F-4D97-AF65-F5344CB8AC3E}">
        <p14:creationId xmlns:p14="http://schemas.microsoft.com/office/powerpoint/2010/main" val="428493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rtners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47C393-BFC8-46B0-A1F4-C1C4F0C1A3C5}"/>
              </a:ext>
            </a:extLst>
          </p:cNvPr>
          <p:cNvSpPr/>
          <p:nvPr userDrawn="1"/>
        </p:nvSpPr>
        <p:spPr>
          <a:xfrm>
            <a:off x="0" y="5216236"/>
            <a:ext cx="12192000" cy="1808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8103CFF-A973-4839-9417-57BD43E9E6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2667" y="2419476"/>
            <a:ext cx="9066666" cy="2019048"/>
          </a:xfrm>
          <a:prstGeom prst="rect">
            <a:avLst/>
          </a:prstGeom>
        </p:spPr>
      </p:pic>
    </p:spTree>
    <p:extLst>
      <p:ext uri="{BB962C8B-B14F-4D97-AF65-F5344CB8AC3E}">
        <p14:creationId xmlns:p14="http://schemas.microsoft.com/office/powerpoint/2010/main" val="365514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4A17CC3-A903-4EE0-A57C-3F033E3D7C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6162" r="16162"/>
          <a:stretch/>
        </p:blipFill>
        <p:spPr>
          <a:xfrm>
            <a:off x="0" y="1"/>
            <a:ext cx="12192000" cy="6858000"/>
          </a:xfrm>
          <a:prstGeom prst="rect">
            <a:avLst/>
          </a:prstGeom>
        </p:spPr>
      </p:pic>
      <p:pic>
        <p:nvPicPr>
          <p:cNvPr id="10" name="Graphic 9">
            <a:extLst>
              <a:ext uri="{FF2B5EF4-FFF2-40B4-BE49-F238E27FC236}">
                <a16:creationId xmlns:a16="http://schemas.microsoft.com/office/drawing/2014/main" id="{2DE590A7-66E1-4137-B032-CCC576448F4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821" r="37656" b="40436"/>
          <a:stretch/>
        </p:blipFill>
        <p:spPr>
          <a:xfrm>
            <a:off x="3456710" y="-1"/>
            <a:ext cx="8735290" cy="6858001"/>
          </a:xfrm>
          <a:prstGeom prst="rect">
            <a:avLst/>
          </a:prstGeom>
        </p:spPr>
      </p:pic>
      <p:sp>
        <p:nvSpPr>
          <p:cNvPr id="2" name="Title 1">
            <a:extLst>
              <a:ext uri="{FF2B5EF4-FFF2-40B4-BE49-F238E27FC236}">
                <a16:creationId xmlns:a16="http://schemas.microsoft.com/office/drawing/2014/main" id="{740D8411-7A76-407A-B022-80568A166210}"/>
              </a:ext>
            </a:extLst>
          </p:cNvPr>
          <p:cNvSpPr>
            <a:spLocks noGrp="1"/>
          </p:cNvSpPr>
          <p:nvPr>
            <p:ph type="ctrTitle"/>
          </p:nvPr>
        </p:nvSpPr>
        <p:spPr>
          <a:xfrm>
            <a:off x="1524000" y="1122363"/>
            <a:ext cx="9144000" cy="2387600"/>
          </a:xfrm>
        </p:spPr>
        <p:txBody>
          <a:bodyPr anchor="b">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E8C8E11-21E6-40E3-B1C4-0C83157D6B0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21188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3999-B231-470C-B55B-A2D6FCF88263}"/>
              </a:ext>
            </a:extLst>
          </p:cNvPr>
          <p:cNvSpPr>
            <a:spLocks noGrp="1"/>
          </p:cNvSpPr>
          <p:nvPr>
            <p:ph type="title"/>
          </p:nvPr>
        </p:nvSpPr>
        <p:spPr>
          <a:xfrm>
            <a:off x="838200" y="365126"/>
            <a:ext cx="10515600" cy="109653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52670E08-5C9E-45A9-BE01-E56CDF5B4D08}"/>
              </a:ext>
            </a:extLst>
          </p:cNvPr>
          <p:cNvSpPr>
            <a:spLocks noGrp="1"/>
          </p:cNvSpPr>
          <p:nvPr>
            <p:ph idx="1"/>
          </p:nvPr>
        </p:nvSpPr>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56CBD609-E8E1-411A-BE3D-FA3899DA9E74}"/>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2081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78C35F-A2E8-4F02-8E5F-840E5A2517A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04" r="39782" b="39610"/>
          <a:stretch/>
        </p:blipFill>
        <p:spPr>
          <a:xfrm>
            <a:off x="3639221" y="0"/>
            <a:ext cx="8552780" cy="6858000"/>
          </a:xfrm>
          <a:prstGeom prst="rect">
            <a:avLst/>
          </a:prstGeom>
        </p:spPr>
      </p:pic>
      <p:sp>
        <p:nvSpPr>
          <p:cNvPr id="2" name="Title 1">
            <a:extLst>
              <a:ext uri="{FF2B5EF4-FFF2-40B4-BE49-F238E27FC236}">
                <a16:creationId xmlns:a16="http://schemas.microsoft.com/office/drawing/2014/main" id="{2E6F3575-AB0B-4140-93C2-228E5C28DAF8}"/>
              </a:ext>
            </a:extLst>
          </p:cNvPr>
          <p:cNvSpPr>
            <a:spLocks noGrp="1"/>
          </p:cNvSpPr>
          <p:nvPr>
            <p:ph type="title"/>
          </p:nvPr>
        </p:nvSpPr>
        <p:spPr>
          <a:xfrm>
            <a:off x="1530926" y="968520"/>
            <a:ext cx="9816523"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8177C5ED-B193-4834-A3E8-0BBFA914887C}"/>
              </a:ext>
            </a:extLst>
          </p:cNvPr>
          <p:cNvSpPr>
            <a:spLocks noGrp="1"/>
          </p:cNvSpPr>
          <p:nvPr>
            <p:ph type="body" idx="1"/>
          </p:nvPr>
        </p:nvSpPr>
        <p:spPr>
          <a:xfrm>
            <a:off x="1530926" y="3848245"/>
            <a:ext cx="9816523"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Graphic 7">
            <a:extLst>
              <a:ext uri="{FF2B5EF4-FFF2-40B4-BE49-F238E27FC236}">
                <a16:creationId xmlns:a16="http://schemas.microsoft.com/office/drawing/2014/main" id="{4F230E78-A35A-4824-AB86-B26F61488F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4551" y="3103418"/>
            <a:ext cx="538017" cy="538017"/>
          </a:xfrm>
          <a:prstGeom prst="rect">
            <a:avLst/>
          </a:prstGeom>
        </p:spPr>
      </p:pic>
    </p:spTree>
    <p:extLst>
      <p:ext uri="{BB962C8B-B14F-4D97-AF65-F5344CB8AC3E}">
        <p14:creationId xmlns:p14="http://schemas.microsoft.com/office/powerpoint/2010/main" val="132323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3F2A-8BEA-4F97-9332-5F077AD62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E59B81-246F-40D5-927C-C822643270F0}"/>
              </a:ext>
            </a:extLst>
          </p:cNvPr>
          <p:cNvSpPr>
            <a:spLocks noGrp="1"/>
          </p:cNvSpPr>
          <p:nvPr>
            <p:ph sz="half" idx="1"/>
          </p:nvPr>
        </p:nvSpPr>
        <p:spPr>
          <a:xfrm>
            <a:off x="838200" y="1825625"/>
            <a:ext cx="5181600" cy="4062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527C99-5124-49C7-8A94-D3CDF64EA25C}"/>
              </a:ext>
            </a:extLst>
          </p:cNvPr>
          <p:cNvSpPr>
            <a:spLocks noGrp="1"/>
          </p:cNvSpPr>
          <p:nvPr>
            <p:ph sz="half" idx="2"/>
          </p:nvPr>
        </p:nvSpPr>
        <p:spPr>
          <a:xfrm>
            <a:off x="6172200" y="1825625"/>
            <a:ext cx="5181600" cy="4062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71D9748-D0C1-44F7-8EF1-8146CD903461}"/>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7394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2412-A0CA-4D13-9E55-2CE74A41A46E}"/>
              </a:ext>
            </a:extLst>
          </p:cNvPr>
          <p:cNvSpPr>
            <a:spLocks noGrp="1"/>
          </p:cNvSpPr>
          <p:nvPr>
            <p:ph type="title"/>
          </p:nvPr>
        </p:nvSpPr>
        <p:spPr>
          <a:xfrm>
            <a:off x="839788" y="365126"/>
            <a:ext cx="10515600" cy="1149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9D0C0D-DB16-482D-91DD-DFB9054156EF}"/>
              </a:ext>
            </a:extLst>
          </p:cNvPr>
          <p:cNvSpPr>
            <a:spLocks noGrp="1"/>
          </p:cNvSpPr>
          <p:nvPr>
            <p:ph type="body" idx="1"/>
          </p:nvPr>
        </p:nvSpPr>
        <p:spPr>
          <a:xfrm>
            <a:off x="839788" y="159803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1EF69-CC72-4F12-9F22-CBA86F402666}"/>
              </a:ext>
            </a:extLst>
          </p:cNvPr>
          <p:cNvSpPr>
            <a:spLocks noGrp="1"/>
          </p:cNvSpPr>
          <p:nvPr>
            <p:ph sz="half" idx="2"/>
          </p:nvPr>
        </p:nvSpPr>
        <p:spPr>
          <a:xfrm>
            <a:off x="839788" y="2421947"/>
            <a:ext cx="5157787" cy="3327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9A2688-FB1D-4B02-921E-95E847CBBAF2}"/>
              </a:ext>
            </a:extLst>
          </p:cNvPr>
          <p:cNvSpPr>
            <a:spLocks noGrp="1"/>
          </p:cNvSpPr>
          <p:nvPr>
            <p:ph type="body" sz="quarter" idx="3"/>
          </p:nvPr>
        </p:nvSpPr>
        <p:spPr>
          <a:xfrm>
            <a:off x="6172200" y="159803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E6AE84-9D28-43E7-9FC0-7F5E4C802989}"/>
              </a:ext>
            </a:extLst>
          </p:cNvPr>
          <p:cNvSpPr>
            <a:spLocks noGrp="1"/>
          </p:cNvSpPr>
          <p:nvPr>
            <p:ph sz="quarter" idx="4"/>
          </p:nvPr>
        </p:nvSpPr>
        <p:spPr>
          <a:xfrm>
            <a:off x="6172200" y="2421947"/>
            <a:ext cx="5183188" cy="3327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90FE6CAE-6CE3-4E7F-BA06-59DAD46118AA}"/>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73692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3B7F-A9CD-4EDF-B397-8B5D8688227E}"/>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6DEEECC5-D2A7-4D57-80E7-1A062AEBCCC6}"/>
              </a:ext>
            </a:extLst>
          </p:cNvPr>
          <p:cNvCxnSpPr/>
          <p:nvPr userDrawn="1"/>
        </p:nvCxnSpPr>
        <p:spPr>
          <a:xfrm>
            <a:off x="838200" y="1517073"/>
            <a:ext cx="10515600" cy="0"/>
          </a:xfrm>
          <a:prstGeom prst="line">
            <a:avLst/>
          </a:prstGeom>
          <a:ln w="38100">
            <a:solidFill>
              <a:schemeClr val="accent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3821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F947-9596-4FE3-B21E-D97F69893D61}"/>
              </a:ext>
            </a:extLst>
          </p:cNvPr>
          <p:cNvSpPr>
            <a:spLocks noGrp="1"/>
          </p:cNvSpPr>
          <p:nvPr>
            <p:ph type="title"/>
          </p:nvPr>
        </p:nvSpPr>
        <p:spPr>
          <a:xfrm>
            <a:off x="838200" y="365125"/>
            <a:ext cx="10515600" cy="11034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9CEC9AF4-2327-41C9-B6CE-F04E0D2EDAAC}"/>
              </a:ext>
            </a:extLst>
          </p:cNvPr>
          <p:cNvSpPr>
            <a:spLocks noGrp="1"/>
          </p:cNvSpPr>
          <p:nvPr>
            <p:ph type="body" idx="1"/>
          </p:nvPr>
        </p:nvSpPr>
        <p:spPr>
          <a:xfrm>
            <a:off x="838200" y="1825625"/>
            <a:ext cx="10515600" cy="40348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Icon&#10;&#10;Description automatically generated">
            <a:extLst>
              <a:ext uri="{FF2B5EF4-FFF2-40B4-BE49-F238E27FC236}">
                <a16:creationId xmlns:a16="http://schemas.microsoft.com/office/drawing/2014/main" id="{A3F56ADB-96DF-41D3-A2CA-84D25073E4C5}"/>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190825" y="6217516"/>
            <a:ext cx="2162975" cy="323878"/>
          </a:xfrm>
          <a:prstGeom prst="rect">
            <a:avLst/>
          </a:prstGeom>
        </p:spPr>
      </p:pic>
    </p:spTree>
    <p:extLst>
      <p:ext uri="{BB962C8B-B14F-4D97-AF65-F5344CB8AC3E}">
        <p14:creationId xmlns:p14="http://schemas.microsoft.com/office/powerpoint/2010/main" val="393681701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49" r:id="rId3"/>
    <p:sldLayoutId id="2147483650" r:id="rId4"/>
    <p:sldLayoutId id="2147483651" r:id="rId5"/>
    <p:sldLayoutId id="2147483652" r:id="rId6"/>
    <p:sldLayoutId id="2147483653" r:id="rId7"/>
    <p:sldLayoutId id="2147483654" r:id="rId8"/>
    <p:sldLayoutId id="2147483655" r:id="rId9"/>
    <p:sldLayoutId id="2147483662" r:id="rId10"/>
    <p:sldLayoutId id="2147483656" r:id="rId11"/>
    <p:sldLayoutId id="2147483657" r:id="rId12"/>
    <p:sldLayoutId id="2147483658" r:id="rId13"/>
    <p:sldLayoutId id="2147483659" r:id="rId14"/>
    <p:sldLayoutId id="2147483663" r:id="rId15"/>
    <p:sldLayoutId id="2147483664" r:id="rId16"/>
    <p:sldLayoutId id="2147483666" r:id="rId17"/>
    <p:sldLayoutId id="2147483665" r:id="rId18"/>
  </p:sldLayoutIdLst>
  <p:hf hdr="0" dt="0"/>
  <p:txStyles>
    <p:titleStyle>
      <a:lvl1pPr algn="l" defTabSz="914400" rtl="0" eaLnBrk="1" latinLnBrk="0" hangingPunct="1">
        <a:lnSpc>
          <a:spcPct val="90000"/>
        </a:lnSpc>
        <a:spcBef>
          <a:spcPct val="0"/>
        </a:spcBef>
        <a:buNone/>
        <a:defRPr sz="40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ktiv Grotesk" panose="020B0504020202020204" pitchFamily="34" charset="0"/>
          <a:ea typeface="Aktiv Grotesk" panose="020B0504020202020204" pitchFamily="34" charset="0"/>
          <a:cs typeface="Aktiv Grotesk" panose="020B05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inN8seMm7UI" TargetMode="External"/><Relationship Id="rId2" Type="http://schemas.openxmlformats.org/officeDocument/2006/relationships/image" Target="../media/image1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FCAD-0020-41A7-86F4-9B09A22CF1C0}"/>
              </a:ext>
            </a:extLst>
          </p:cNvPr>
          <p:cNvSpPr>
            <a:spLocks noGrp="1"/>
          </p:cNvSpPr>
          <p:nvPr>
            <p:ph type="ctrTitle"/>
          </p:nvPr>
        </p:nvSpPr>
        <p:spPr>
          <a:xfrm>
            <a:off x="1524000" y="2235200"/>
            <a:ext cx="9144000" cy="2387600"/>
          </a:xfrm>
        </p:spPr>
        <p:txBody>
          <a:bodyPr anchor="ctr"/>
          <a:lstStyle/>
          <a:p>
            <a:r>
              <a:rPr lang="en-US">
                <a:latin typeface="Aktiv Grotesk"/>
              </a:rPr>
              <a:t>Python</a:t>
            </a:r>
            <a:endParaRPr lang="en-US"/>
          </a:p>
        </p:txBody>
      </p:sp>
    </p:spTree>
    <p:extLst>
      <p:ext uri="{BB962C8B-B14F-4D97-AF65-F5344CB8AC3E}">
        <p14:creationId xmlns:p14="http://schemas.microsoft.com/office/powerpoint/2010/main" val="1012453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46D-ECC4-4AF6-8E97-B52EFE1AD649}"/>
              </a:ext>
            </a:extLst>
          </p:cNvPr>
          <p:cNvSpPr>
            <a:spLocks noGrp="1"/>
          </p:cNvSpPr>
          <p:nvPr>
            <p:ph type="title"/>
          </p:nvPr>
        </p:nvSpPr>
        <p:spPr/>
        <p:txBody>
          <a:bodyPr/>
          <a:lstStyle/>
          <a:p>
            <a:r>
              <a:rPr lang="en-US"/>
              <a:t>Let’s start the journey </a:t>
            </a:r>
          </a:p>
        </p:txBody>
      </p:sp>
    </p:spTree>
    <p:extLst>
      <p:ext uri="{BB962C8B-B14F-4D97-AF65-F5344CB8AC3E}">
        <p14:creationId xmlns:p14="http://schemas.microsoft.com/office/powerpoint/2010/main" val="148588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45DC-FDC4-4149-8553-1120A5A02F6E}"/>
              </a:ext>
            </a:extLst>
          </p:cNvPr>
          <p:cNvSpPr>
            <a:spLocks noGrp="1"/>
          </p:cNvSpPr>
          <p:nvPr>
            <p:ph type="title"/>
          </p:nvPr>
        </p:nvSpPr>
        <p:spPr/>
        <p:txBody>
          <a:bodyPr/>
          <a:lstStyle/>
          <a:p>
            <a:r>
              <a:rPr lang="en-US">
                <a:latin typeface="Aktiv Grotesk"/>
              </a:rPr>
              <a:t>Python Identifiers and Variables</a:t>
            </a:r>
          </a:p>
        </p:txBody>
      </p:sp>
      <p:sp>
        <p:nvSpPr>
          <p:cNvPr id="3" name="Text Placeholder 2">
            <a:extLst>
              <a:ext uri="{FF2B5EF4-FFF2-40B4-BE49-F238E27FC236}">
                <a16:creationId xmlns:a16="http://schemas.microsoft.com/office/drawing/2014/main" id="{43842D24-A98D-4DF2-A32E-F34E8138A647}"/>
              </a:ext>
            </a:extLst>
          </p:cNvPr>
          <p:cNvSpPr>
            <a:spLocks noGrp="1"/>
          </p:cNvSpPr>
          <p:nvPr>
            <p:ph type="body" idx="1"/>
          </p:nvPr>
        </p:nvSpPr>
        <p:spPr/>
        <p:txBody>
          <a:bodyPr/>
          <a:lstStyle/>
          <a:p>
            <a:pPr algn="ctr"/>
            <a:r>
              <a:rPr lang="en-US">
                <a:latin typeface="Aktiv Grotesk"/>
              </a:rPr>
              <a:t>Identifiers</a:t>
            </a:r>
            <a:endParaRPr lang="en-US"/>
          </a:p>
        </p:txBody>
      </p:sp>
      <p:sp>
        <p:nvSpPr>
          <p:cNvPr id="4" name="Content Placeholder 3">
            <a:extLst>
              <a:ext uri="{FF2B5EF4-FFF2-40B4-BE49-F238E27FC236}">
                <a16:creationId xmlns:a16="http://schemas.microsoft.com/office/drawing/2014/main" id="{30AE74C5-E070-4A8D-8A28-694901A85E1F}"/>
              </a:ext>
            </a:extLst>
          </p:cNvPr>
          <p:cNvSpPr>
            <a:spLocks noGrp="1"/>
          </p:cNvSpPr>
          <p:nvPr>
            <p:ph sz="half" idx="2"/>
          </p:nvPr>
        </p:nvSpPr>
        <p:spPr/>
        <p:txBody>
          <a:bodyPr vert="horz" lIns="91440" tIns="45720" rIns="91440" bIns="45720" rtlCol="0" anchor="t">
            <a:normAutofit fontScale="92500" lnSpcReduction="10000"/>
          </a:bodyPr>
          <a:lstStyle/>
          <a:p>
            <a:r>
              <a:rPr lang="en-US">
                <a:latin typeface="Aktiv Grotesk"/>
              </a:rPr>
              <a:t>An identifier in Python is a word (a string) used to identify a variable, function, class, etc. in a Python program. It can be thought of as a proper name. Identifiers start with a letter (a-Z) or an underscore _; this first character is followed by a sequence of letters numbers, and underscores.</a:t>
            </a:r>
          </a:p>
          <a:p>
            <a:r>
              <a:rPr lang="en-US">
                <a:latin typeface="Aktiv Grotesk"/>
              </a:rPr>
              <a:t>Certain identifiers, such as class or if are built in keywords and cannot be redefined by users.</a:t>
            </a:r>
          </a:p>
        </p:txBody>
      </p:sp>
      <p:sp>
        <p:nvSpPr>
          <p:cNvPr id="5" name="Text Placeholder 4">
            <a:extLst>
              <a:ext uri="{FF2B5EF4-FFF2-40B4-BE49-F238E27FC236}">
                <a16:creationId xmlns:a16="http://schemas.microsoft.com/office/drawing/2014/main" id="{FFABB026-AC33-41FE-BDC0-0D9234C8E660}"/>
              </a:ext>
            </a:extLst>
          </p:cNvPr>
          <p:cNvSpPr>
            <a:spLocks noGrp="1"/>
          </p:cNvSpPr>
          <p:nvPr>
            <p:ph type="body" sz="quarter" idx="3"/>
          </p:nvPr>
        </p:nvSpPr>
        <p:spPr/>
        <p:txBody>
          <a:bodyPr/>
          <a:lstStyle/>
          <a:p>
            <a:pPr algn="ctr"/>
            <a:r>
              <a:rPr lang="en-US">
                <a:latin typeface="Aktiv Grotesk"/>
              </a:rPr>
              <a:t>Variables</a:t>
            </a:r>
            <a:endParaRPr lang="en-US"/>
          </a:p>
        </p:txBody>
      </p:sp>
      <p:sp>
        <p:nvSpPr>
          <p:cNvPr id="6" name="Content Placeholder 5">
            <a:extLst>
              <a:ext uri="{FF2B5EF4-FFF2-40B4-BE49-F238E27FC236}">
                <a16:creationId xmlns:a16="http://schemas.microsoft.com/office/drawing/2014/main" id="{BA4EE594-FAD4-4D15-A75C-4B84BDED00AD}"/>
              </a:ext>
            </a:extLst>
          </p:cNvPr>
          <p:cNvSpPr>
            <a:spLocks noGrp="1"/>
          </p:cNvSpPr>
          <p:nvPr>
            <p:ph sz="quarter" idx="4"/>
          </p:nvPr>
        </p:nvSpPr>
        <p:spPr/>
        <p:txBody>
          <a:bodyPr vert="horz" lIns="91440" tIns="45720" rIns="91440" bIns="45720" rtlCol="0" anchor="t">
            <a:normAutofit fontScale="92500" lnSpcReduction="10000"/>
          </a:bodyPr>
          <a:lstStyle/>
          <a:p>
            <a:r>
              <a:rPr lang="en-US" sz="2200">
                <a:latin typeface="Aktiv Grotesk"/>
              </a:rPr>
              <a:t>As in most programming languages, variables play a central role in Python. We need a way to store and refer to data in our programs, and variables are the primary way to do this. Specifically, we assign data values variables using the =. After the assignment has been made, we may use the variable to access the data as many times as we like.</a:t>
            </a:r>
            <a:br>
              <a:rPr lang="en-US"/>
            </a:br>
            <a:endParaRPr lang="en-US"/>
          </a:p>
        </p:txBody>
      </p:sp>
    </p:spTree>
    <p:extLst>
      <p:ext uri="{BB962C8B-B14F-4D97-AF65-F5344CB8AC3E}">
        <p14:creationId xmlns:p14="http://schemas.microsoft.com/office/powerpoint/2010/main" val="2972637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1A79-2D4D-4D49-BB79-0C580B7B0C10}"/>
              </a:ext>
            </a:extLst>
          </p:cNvPr>
          <p:cNvSpPr>
            <a:spLocks noGrp="1"/>
          </p:cNvSpPr>
          <p:nvPr>
            <p:ph type="title"/>
          </p:nvPr>
        </p:nvSpPr>
        <p:spPr/>
        <p:txBody>
          <a:bodyPr/>
          <a:lstStyle/>
          <a:p>
            <a:r>
              <a:rPr lang="en-US">
                <a:latin typeface="Aktiv Grotesk"/>
              </a:rPr>
              <a:t>Python Dynamic Typing</a:t>
            </a:r>
          </a:p>
        </p:txBody>
      </p:sp>
      <p:sp>
        <p:nvSpPr>
          <p:cNvPr id="4" name="Text Placeholder 3">
            <a:extLst>
              <a:ext uri="{FF2B5EF4-FFF2-40B4-BE49-F238E27FC236}">
                <a16:creationId xmlns:a16="http://schemas.microsoft.com/office/drawing/2014/main" id="{297347BD-5F30-4D6A-AEC6-117250592EE8}"/>
              </a:ext>
            </a:extLst>
          </p:cNvPr>
          <p:cNvSpPr>
            <a:spLocks noGrp="1"/>
          </p:cNvSpPr>
          <p:nvPr>
            <p:ph type="body" sz="half" idx="2"/>
          </p:nvPr>
        </p:nvSpPr>
        <p:spPr/>
        <p:txBody>
          <a:bodyPr vert="horz" lIns="91440" tIns="45720" rIns="91440" bIns="45720" rtlCol="0" anchor="t">
            <a:normAutofit/>
          </a:bodyPr>
          <a:lstStyle/>
          <a:p>
            <a:r>
              <a:rPr lang="en-US" b="1">
                <a:latin typeface="Aktiv Grotesk"/>
              </a:rPr>
              <a:t>Dynamic typing </a:t>
            </a:r>
            <a:r>
              <a:rPr lang="en-US">
                <a:latin typeface="Aktiv Grotesk"/>
              </a:rPr>
              <a:t>means that the type of the variable is determined only during runtime. Due to strong typing, types need to be compatible with respect to the operand when performing operations. For example, Python allows one to add an integer and a floating-point number but adding an integer to a string produces an error.</a:t>
            </a:r>
          </a:p>
          <a:p>
            <a:br>
              <a:rPr lang="en-US"/>
            </a:br>
            <a:endParaRPr lang="en-US"/>
          </a:p>
        </p:txBody>
      </p:sp>
      <p:pic>
        <p:nvPicPr>
          <p:cNvPr id="10" name="Picture 10" descr="Text&#10;&#10;Description automatically generated">
            <a:extLst>
              <a:ext uri="{FF2B5EF4-FFF2-40B4-BE49-F238E27FC236}">
                <a16:creationId xmlns:a16="http://schemas.microsoft.com/office/drawing/2014/main" id="{42C14477-4FC9-48CA-9593-D3EAF80A8F5F}"/>
              </a:ext>
            </a:extLst>
          </p:cNvPr>
          <p:cNvPicPr>
            <a:picLocks noGrp="1" noChangeAspect="1"/>
          </p:cNvPicPr>
          <p:nvPr>
            <p:ph idx="1"/>
          </p:nvPr>
        </p:nvPicPr>
        <p:blipFill rotWithShape="1">
          <a:blip r:embed="rId2"/>
          <a:srcRect t="22601"/>
          <a:stretch/>
        </p:blipFill>
        <p:spPr>
          <a:xfrm>
            <a:off x="6097588" y="2053647"/>
            <a:ext cx="4483100" cy="3533059"/>
          </a:xfrm>
        </p:spPr>
      </p:pic>
    </p:spTree>
    <p:extLst>
      <p:ext uri="{BB962C8B-B14F-4D97-AF65-F5344CB8AC3E}">
        <p14:creationId xmlns:p14="http://schemas.microsoft.com/office/powerpoint/2010/main" val="343096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7673-1D8D-4375-A723-58A6C1F5EDA9}"/>
              </a:ext>
            </a:extLst>
          </p:cNvPr>
          <p:cNvSpPr>
            <a:spLocks noGrp="1"/>
          </p:cNvSpPr>
          <p:nvPr>
            <p:ph type="title"/>
          </p:nvPr>
        </p:nvSpPr>
        <p:spPr/>
        <p:txBody>
          <a:bodyPr/>
          <a:lstStyle/>
          <a:p>
            <a:r>
              <a:rPr lang="en-US"/>
              <a:t>Data Types</a:t>
            </a:r>
          </a:p>
        </p:txBody>
      </p:sp>
      <p:graphicFrame>
        <p:nvGraphicFramePr>
          <p:cNvPr id="10" name="Content Placeholder 9">
            <a:extLst>
              <a:ext uri="{FF2B5EF4-FFF2-40B4-BE49-F238E27FC236}">
                <a16:creationId xmlns:a16="http://schemas.microsoft.com/office/drawing/2014/main" id="{C3F4C81B-5268-4E0B-970D-C163FB9F43A7}"/>
              </a:ext>
            </a:extLst>
          </p:cNvPr>
          <p:cNvGraphicFramePr>
            <a:graphicFrameLocks noGrp="1"/>
          </p:cNvGraphicFramePr>
          <p:nvPr>
            <p:ph idx="1"/>
            <p:extLst>
              <p:ext uri="{D42A27DB-BD31-4B8C-83A1-F6EECF244321}">
                <p14:modId xmlns:p14="http://schemas.microsoft.com/office/powerpoint/2010/main" val="2747659470"/>
              </p:ext>
            </p:extLst>
          </p:nvPr>
        </p:nvGraphicFramePr>
        <p:xfrm>
          <a:off x="5463335" y="1917513"/>
          <a:ext cx="6172199" cy="2774576"/>
        </p:xfrm>
        <a:graphic>
          <a:graphicData uri="http://schemas.openxmlformats.org/drawingml/2006/table">
            <a:tbl>
              <a:tblPr firstRow="1" bandRow="1">
                <a:tableStyleId>{5C22544A-7EE6-4342-B048-85BDC9FD1C3A}</a:tableStyleId>
              </a:tblPr>
              <a:tblGrid>
                <a:gridCol w="3630706">
                  <a:extLst>
                    <a:ext uri="{9D8B030D-6E8A-4147-A177-3AD203B41FA5}">
                      <a16:colId xmlns:a16="http://schemas.microsoft.com/office/drawing/2014/main" val="1494390192"/>
                    </a:ext>
                  </a:extLst>
                </a:gridCol>
                <a:gridCol w="2541493">
                  <a:extLst>
                    <a:ext uri="{9D8B030D-6E8A-4147-A177-3AD203B41FA5}">
                      <a16:colId xmlns:a16="http://schemas.microsoft.com/office/drawing/2014/main" val="3316735933"/>
                    </a:ext>
                  </a:extLst>
                </a:gridCol>
              </a:tblGrid>
              <a:tr h="285750">
                <a:tc>
                  <a:txBody>
                    <a:bodyPr/>
                    <a:lstStyle/>
                    <a:p>
                      <a:pPr lvl="0" rtl="0">
                        <a:spcBef>
                          <a:spcPts val="0"/>
                        </a:spcBef>
                        <a:spcAft>
                          <a:spcPts val="0"/>
                        </a:spcAft>
                        <a:buNone/>
                      </a:pPr>
                      <a:endParaRPr lang="en-US" sz="1150" u="none" strike="noStrike">
                        <a:effectLst/>
                      </a:endParaRPr>
                    </a:p>
                  </a:txBody>
                  <a:tcPr marL="152399" marR="76200" marT="76200" marB="76200">
                    <a:solidFill>
                      <a:schemeClr val="accent1"/>
                    </a:solidFill>
                  </a:tcPr>
                </a:tc>
                <a:tc>
                  <a:txBody>
                    <a:bodyPr/>
                    <a:lstStyle/>
                    <a:p>
                      <a:pPr lvl="0" rtl="0">
                        <a:spcBef>
                          <a:spcPts val="0"/>
                        </a:spcBef>
                        <a:spcAft>
                          <a:spcPts val="0"/>
                        </a:spcAft>
                        <a:buNone/>
                      </a:pPr>
                      <a:endParaRPr lang="en-US" sz="1200" u="none" strike="noStrike">
                        <a:effectLst/>
                      </a:endParaRPr>
                    </a:p>
                  </a:txBody>
                  <a:tcPr marL="76200" marR="76200" marT="76200" marB="76200"/>
                </a:tc>
                <a:extLst>
                  <a:ext uri="{0D108BD9-81ED-4DB2-BD59-A6C34878D82A}">
                    <a16:rowId xmlns:a16="http://schemas.microsoft.com/office/drawing/2014/main" val="677722448"/>
                  </a:ext>
                </a:extLst>
              </a:tr>
              <a:tr h="336176">
                <a:tc>
                  <a:txBody>
                    <a:bodyPr/>
                    <a:lstStyle/>
                    <a:p>
                      <a:pPr lvl="0" algn="l">
                        <a:lnSpc>
                          <a:spcPct val="100000"/>
                        </a:lnSpc>
                        <a:spcBef>
                          <a:spcPts val="0"/>
                        </a:spcBef>
                        <a:spcAft>
                          <a:spcPts val="0"/>
                        </a:spcAft>
                        <a:buNone/>
                      </a:pPr>
                      <a:r>
                        <a:rPr lang="en-US" sz="1150" b="0" i="0" u="none" strike="noStrike" noProof="0">
                          <a:effectLst/>
                          <a:latin typeface="Calibri"/>
                        </a:rPr>
                        <a:t>Text Type:</a:t>
                      </a:r>
                    </a:p>
                  </a:txBody>
                  <a:tcPr marL="152399" marR="76200" marT="76200" marB="76200"/>
                </a:tc>
                <a:tc>
                  <a:txBody>
                    <a:bodyPr/>
                    <a:lstStyle/>
                    <a:p>
                      <a:pPr lvl="0" algn="l">
                        <a:lnSpc>
                          <a:spcPct val="100000"/>
                        </a:lnSpc>
                        <a:spcBef>
                          <a:spcPts val="0"/>
                        </a:spcBef>
                        <a:spcAft>
                          <a:spcPts val="0"/>
                        </a:spcAft>
                        <a:buNone/>
                      </a:pPr>
                      <a:r>
                        <a:rPr lang="en-US" sz="1200" b="0" i="0" u="none" strike="noStrike" noProof="0">
                          <a:effectLst/>
                          <a:latin typeface="Calibri"/>
                        </a:rPr>
                        <a:t>str</a:t>
                      </a:r>
                    </a:p>
                  </a:txBody>
                  <a:tcPr marL="76200" marR="76200" marT="76200" marB="76200"/>
                </a:tc>
                <a:extLst>
                  <a:ext uri="{0D108BD9-81ED-4DB2-BD59-A6C34878D82A}">
                    <a16:rowId xmlns:a16="http://schemas.microsoft.com/office/drawing/2014/main" val="1327051668"/>
                  </a:ext>
                </a:extLst>
              </a:tr>
              <a:tr h="381000">
                <a:tc>
                  <a:txBody>
                    <a:bodyPr/>
                    <a:lstStyle/>
                    <a:p>
                      <a:pPr rtl="0" fontAlgn="t">
                        <a:spcBef>
                          <a:spcPts val="0"/>
                        </a:spcBef>
                        <a:spcAft>
                          <a:spcPts val="0"/>
                        </a:spcAft>
                      </a:pPr>
                      <a:r>
                        <a:rPr lang="en-US" sz="1150" u="none" strike="noStrike">
                          <a:effectLst/>
                        </a:rPr>
                        <a:t>Numeric Types:</a:t>
                      </a:r>
                      <a:endParaRPr lang="en-US">
                        <a:effectLst/>
                      </a:endParaRPr>
                    </a:p>
                  </a:txBody>
                  <a:tcPr marL="152400" marR="76200" marT="76200" marB="76200"/>
                </a:tc>
                <a:tc>
                  <a:txBody>
                    <a:bodyPr/>
                    <a:lstStyle/>
                    <a:p>
                      <a:pPr rtl="0" fontAlgn="t">
                        <a:spcBef>
                          <a:spcPts val="0"/>
                        </a:spcBef>
                        <a:spcAft>
                          <a:spcPts val="0"/>
                        </a:spcAft>
                      </a:pPr>
                      <a:r>
                        <a:rPr lang="en-US" sz="1200" u="none" strike="noStrike">
                          <a:effectLst/>
                        </a:rPr>
                        <a:t>int</a:t>
                      </a:r>
                      <a:r>
                        <a:rPr lang="en-US" sz="1150" u="none" strike="noStrike">
                          <a:effectLst/>
                        </a:rPr>
                        <a:t>, </a:t>
                      </a:r>
                      <a:r>
                        <a:rPr lang="en-US" sz="1200" u="none" strike="noStrike">
                          <a:effectLst/>
                        </a:rPr>
                        <a:t>float</a:t>
                      </a:r>
                      <a:r>
                        <a:rPr lang="en-US" sz="1150" u="none" strike="noStrike">
                          <a:effectLst/>
                        </a:rPr>
                        <a:t>, </a:t>
                      </a:r>
                      <a:r>
                        <a:rPr lang="en-US" sz="1200" u="none" strike="noStrike">
                          <a:effectLst/>
                        </a:rPr>
                        <a:t>complex</a:t>
                      </a:r>
                      <a:endParaRPr lang="en-US">
                        <a:effectLst/>
                      </a:endParaRPr>
                    </a:p>
                  </a:txBody>
                  <a:tcPr marL="76200" marR="76200" marT="76200" marB="76200"/>
                </a:tc>
                <a:extLst>
                  <a:ext uri="{0D108BD9-81ED-4DB2-BD59-A6C34878D82A}">
                    <a16:rowId xmlns:a16="http://schemas.microsoft.com/office/drawing/2014/main" val="2367600983"/>
                  </a:ext>
                </a:extLst>
              </a:tr>
              <a:tr h="381000">
                <a:tc>
                  <a:txBody>
                    <a:bodyPr/>
                    <a:lstStyle/>
                    <a:p>
                      <a:pPr rtl="0" fontAlgn="t">
                        <a:spcBef>
                          <a:spcPts val="0"/>
                        </a:spcBef>
                        <a:spcAft>
                          <a:spcPts val="0"/>
                        </a:spcAft>
                      </a:pPr>
                      <a:r>
                        <a:rPr lang="en-US" sz="1150" u="none" strike="noStrike">
                          <a:effectLst/>
                        </a:rPr>
                        <a:t>Sequence Types:</a:t>
                      </a:r>
                      <a:endParaRPr lang="en-US">
                        <a:effectLst/>
                      </a:endParaRPr>
                    </a:p>
                  </a:txBody>
                  <a:tcPr marL="152400" marR="76200" marT="76200" marB="76200"/>
                </a:tc>
                <a:tc>
                  <a:txBody>
                    <a:bodyPr/>
                    <a:lstStyle/>
                    <a:p>
                      <a:pPr rtl="0" fontAlgn="t">
                        <a:spcBef>
                          <a:spcPts val="0"/>
                        </a:spcBef>
                        <a:spcAft>
                          <a:spcPts val="0"/>
                        </a:spcAft>
                      </a:pPr>
                      <a:r>
                        <a:rPr lang="en-US" sz="1200" u="none" strike="noStrike">
                          <a:effectLst/>
                        </a:rPr>
                        <a:t>list</a:t>
                      </a:r>
                      <a:r>
                        <a:rPr lang="en-US" sz="1150" u="none" strike="noStrike">
                          <a:effectLst/>
                        </a:rPr>
                        <a:t>, </a:t>
                      </a:r>
                      <a:r>
                        <a:rPr lang="en-US" sz="1200" u="none" strike="noStrike">
                          <a:effectLst/>
                        </a:rPr>
                        <a:t>tuple</a:t>
                      </a:r>
                      <a:r>
                        <a:rPr lang="en-US" sz="1150" u="none" strike="noStrike">
                          <a:effectLst/>
                        </a:rPr>
                        <a:t>, </a:t>
                      </a:r>
                      <a:r>
                        <a:rPr lang="en-US" sz="1200" u="none" strike="noStrike">
                          <a:effectLst/>
                        </a:rPr>
                        <a:t>range</a:t>
                      </a:r>
                      <a:endParaRPr lang="en-US">
                        <a:effectLst/>
                      </a:endParaRPr>
                    </a:p>
                  </a:txBody>
                  <a:tcPr marL="76200" marR="76200" marT="76200" marB="76200"/>
                </a:tc>
                <a:extLst>
                  <a:ext uri="{0D108BD9-81ED-4DB2-BD59-A6C34878D82A}">
                    <a16:rowId xmlns:a16="http://schemas.microsoft.com/office/drawing/2014/main" val="757317330"/>
                  </a:ext>
                </a:extLst>
              </a:tr>
              <a:tr h="285750">
                <a:tc>
                  <a:txBody>
                    <a:bodyPr/>
                    <a:lstStyle/>
                    <a:p>
                      <a:pPr rtl="0" fontAlgn="t">
                        <a:spcBef>
                          <a:spcPts val="0"/>
                        </a:spcBef>
                        <a:spcAft>
                          <a:spcPts val="0"/>
                        </a:spcAft>
                      </a:pPr>
                      <a:r>
                        <a:rPr lang="en-US" sz="1150" u="none" strike="noStrike">
                          <a:effectLst/>
                        </a:rPr>
                        <a:t>Mapping Type:</a:t>
                      </a:r>
                      <a:endParaRPr lang="en-US">
                        <a:effectLst/>
                      </a:endParaRPr>
                    </a:p>
                  </a:txBody>
                  <a:tcPr marL="152400" marR="76200" marT="76200" marB="76200"/>
                </a:tc>
                <a:tc>
                  <a:txBody>
                    <a:bodyPr/>
                    <a:lstStyle/>
                    <a:p>
                      <a:pPr rtl="0" fontAlgn="t">
                        <a:spcBef>
                          <a:spcPts val="0"/>
                        </a:spcBef>
                        <a:spcAft>
                          <a:spcPts val="0"/>
                        </a:spcAft>
                      </a:pPr>
                      <a:r>
                        <a:rPr lang="en-US" sz="1200" u="none" strike="noStrike" err="1">
                          <a:effectLst/>
                        </a:rPr>
                        <a:t>dict</a:t>
                      </a:r>
                      <a:endParaRPr lang="en-US" err="1">
                        <a:effectLst/>
                      </a:endParaRPr>
                    </a:p>
                  </a:txBody>
                  <a:tcPr marL="76200" marR="76200" marT="76200" marB="76200"/>
                </a:tc>
                <a:extLst>
                  <a:ext uri="{0D108BD9-81ED-4DB2-BD59-A6C34878D82A}">
                    <a16:rowId xmlns:a16="http://schemas.microsoft.com/office/drawing/2014/main" val="2497851235"/>
                  </a:ext>
                </a:extLst>
              </a:tr>
              <a:tr h="285750">
                <a:tc>
                  <a:txBody>
                    <a:bodyPr/>
                    <a:lstStyle/>
                    <a:p>
                      <a:pPr rtl="0" fontAlgn="t">
                        <a:spcBef>
                          <a:spcPts val="0"/>
                        </a:spcBef>
                        <a:spcAft>
                          <a:spcPts val="0"/>
                        </a:spcAft>
                      </a:pPr>
                      <a:r>
                        <a:rPr lang="en-US" sz="1150" u="none" strike="noStrike">
                          <a:effectLst/>
                        </a:rPr>
                        <a:t>Set Types:</a:t>
                      </a:r>
                      <a:endParaRPr lang="en-US">
                        <a:effectLst/>
                      </a:endParaRPr>
                    </a:p>
                  </a:txBody>
                  <a:tcPr marL="152400" marR="76200" marT="76200" marB="76200"/>
                </a:tc>
                <a:tc>
                  <a:txBody>
                    <a:bodyPr/>
                    <a:lstStyle/>
                    <a:p>
                      <a:pPr rtl="0" fontAlgn="t">
                        <a:spcBef>
                          <a:spcPts val="0"/>
                        </a:spcBef>
                        <a:spcAft>
                          <a:spcPts val="0"/>
                        </a:spcAft>
                      </a:pPr>
                      <a:r>
                        <a:rPr lang="en-US" sz="1200" u="none" strike="noStrike">
                          <a:effectLst/>
                        </a:rPr>
                        <a:t>set</a:t>
                      </a:r>
                      <a:r>
                        <a:rPr lang="en-US" sz="1150" u="none" strike="noStrike">
                          <a:effectLst/>
                        </a:rPr>
                        <a:t>, </a:t>
                      </a:r>
                      <a:r>
                        <a:rPr lang="en-US" sz="1200" u="none" strike="noStrike" err="1">
                          <a:effectLst/>
                        </a:rPr>
                        <a:t>frozenset</a:t>
                      </a:r>
                      <a:endParaRPr lang="en-US">
                        <a:effectLst/>
                      </a:endParaRPr>
                    </a:p>
                  </a:txBody>
                  <a:tcPr marL="76200" marR="76200" marT="76200" marB="76200"/>
                </a:tc>
                <a:extLst>
                  <a:ext uri="{0D108BD9-81ED-4DB2-BD59-A6C34878D82A}">
                    <a16:rowId xmlns:a16="http://schemas.microsoft.com/office/drawing/2014/main" val="4146085148"/>
                  </a:ext>
                </a:extLst>
              </a:tr>
              <a:tr h="285750">
                <a:tc>
                  <a:txBody>
                    <a:bodyPr/>
                    <a:lstStyle/>
                    <a:p>
                      <a:pPr rtl="0" fontAlgn="t">
                        <a:spcBef>
                          <a:spcPts val="0"/>
                        </a:spcBef>
                        <a:spcAft>
                          <a:spcPts val="0"/>
                        </a:spcAft>
                      </a:pPr>
                      <a:r>
                        <a:rPr lang="en-US" sz="1150" u="none" strike="noStrike">
                          <a:effectLst/>
                        </a:rPr>
                        <a:t>Boolean Type:</a:t>
                      </a:r>
                      <a:endParaRPr lang="en-US">
                        <a:effectLst/>
                      </a:endParaRPr>
                    </a:p>
                  </a:txBody>
                  <a:tcPr marL="152400" marR="76200" marT="76200" marB="76200"/>
                </a:tc>
                <a:tc>
                  <a:txBody>
                    <a:bodyPr/>
                    <a:lstStyle/>
                    <a:p>
                      <a:pPr rtl="0" fontAlgn="t">
                        <a:spcBef>
                          <a:spcPts val="0"/>
                        </a:spcBef>
                        <a:spcAft>
                          <a:spcPts val="0"/>
                        </a:spcAft>
                      </a:pPr>
                      <a:r>
                        <a:rPr lang="en-US" sz="1200" u="none" strike="noStrike">
                          <a:effectLst/>
                        </a:rPr>
                        <a:t>bool</a:t>
                      </a:r>
                      <a:endParaRPr lang="en-US">
                        <a:effectLst/>
                      </a:endParaRPr>
                    </a:p>
                  </a:txBody>
                  <a:tcPr marL="76200" marR="76200" marT="76200" marB="76200"/>
                </a:tc>
                <a:extLst>
                  <a:ext uri="{0D108BD9-81ED-4DB2-BD59-A6C34878D82A}">
                    <a16:rowId xmlns:a16="http://schemas.microsoft.com/office/drawing/2014/main" val="1479945289"/>
                  </a:ext>
                </a:extLst>
              </a:tr>
              <a:tr h="323850">
                <a:tc>
                  <a:txBody>
                    <a:bodyPr/>
                    <a:lstStyle/>
                    <a:p>
                      <a:pPr rtl="0" fontAlgn="t">
                        <a:spcBef>
                          <a:spcPts val="0"/>
                        </a:spcBef>
                        <a:spcAft>
                          <a:spcPts val="0"/>
                        </a:spcAft>
                      </a:pPr>
                      <a:r>
                        <a:rPr lang="en-US" sz="1150" u="none" strike="noStrike">
                          <a:effectLst/>
                        </a:rPr>
                        <a:t>Binary Types:</a:t>
                      </a:r>
                      <a:endParaRPr lang="en-US">
                        <a:effectLst/>
                      </a:endParaRPr>
                    </a:p>
                  </a:txBody>
                  <a:tcPr marL="152400" marR="76200" marT="76200" marB="76200"/>
                </a:tc>
                <a:tc>
                  <a:txBody>
                    <a:bodyPr/>
                    <a:lstStyle/>
                    <a:p>
                      <a:pPr marL="38100" marR="38100" rtl="0" fontAlgn="t">
                        <a:spcBef>
                          <a:spcPts val="0"/>
                        </a:spcBef>
                        <a:spcAft>
                          <a:spcPts val="0"/>
                        </a:spcAft>
                      </a:pPr>
                      <a:r>
                        <a:rPr lang="en-US" sz="1200" u="none" strike="noStrike">
                          <a:effectLst/>
                        </a:rPr>
                        <a:t>bytes</a:t>
                      </a:r>
                      <a:r>
                        <a:rPr lang="en-US" sz="1150" u="none" strike="noStrike">
                          <a:effectLst/>
                        </a:rPr>
                        <a:t>, </a:t>
                      </a:r>
                      <a:r>
                        <a:rPr lang="en-US" sz="1200" u="none" strike="noStrike" err="1">
                          <a:effectLst/>
                        </a:rPr>
                        <a:t>bytearray</a:t>
                      </a:r>
                      <a:r>
                        <a:rPr lang="en-US" sz="1150" u="none" strike="noStrike">
                          <a:effectLst/>
                        </a:rPr>
                        <a:t>, </a:t>
                      </a:r>
                      <a:r>
                        <a:rPr lang="en-US" sz="1200" u="none" strike="noStrike" err="1">
                          <a:effectLst/>
                        </a:rPr>
                        <a:t>memoryview</a:t>
                      </a:r>
                      <a:endParaRPr lang="en-US" err="1">
                        <a:effectLst/>
                      </a:endParaRPr>
                    </a:p>
                  </a:txBody>
                  <a:tcPr marL="76200" marR="76200" marT="76200" marB="76200"/>
                </a:tc>
                <a:extLst>
                  <a:ext uri="{0D108BD9-81ED-4DB2-BD59-A6C34878D82A}">
                    <a16:rowId xmlns:a16="http://schemas.microsoft.com/office/drawing/2014/main" val="1767066931"/>
                  </a:ext>
                </a:extLst>
              </a:tr>
            </a:tbl>
          </a:graphicData>
        </a:graphic>
      </p:graphicFrame>
      <p:sp>
        <p:nvSpPr>
          <p:cNvPr id="4" name="Text Placeholder 3">
            <a:extLst>
              <a:ext uri="{FF2B5EF4-FFF2-40B4-BE49-F238E27FC236}">
                <a16:creationId xmlns:a16="http://schemas.microsoft.com/office/drawing/2014/main" id="{9E94EA29-57D3-48EA-8290-2B7F8B0FD258}"/>
              </a:ext>
            </a:extLst>
          </p:cNvPr>
          <p:cNvSpPr>
            <a:spLocks noGrp="1"/>
          </p:cNvSpPr>
          <p:nvPr>
            <p:ph type="body" sz="half" idx="2"/>
          </p:nvPr>
        </p:nvSpPr>
        <p:spPr/>
        <p:txBody>
          <a:bodyPr vert="horz" lIns="91440" tIns="45720" rIns="91440" bIns="45720" rtlCol="0" anchor="t">
            <a:normAutofit/>
          </a:bodyPr>
          <a:lstStyle/>
          <a:p>
            <a:r>
              <a:rPr lang="en-US" dirty="0">
                <a:latin typeface="Aktiv Grotesk"/>
              </a:rPr>
              <a:t>In programming, data type is an important concept.</a:t>
            </a:r>
          </a:p>
          <a:p>
            <a:r>
              <a:rPr lang="en-US" b="1" dirty="0">
                <a:latin typeface="Aktiv Grotesk"/>
              </a:rPr>
              <a:t>Variables </a:t>
            </a:r>
            <a:r>
              <a:rPr lang="en-US" dirty="0">
                <a:latin typeface="Aktiv Grotesk"/>
              </a:rPr>
              <a:t>can store data of different types, and different types can do different things.</a:t>
            </a:r>
          </a:p>
          <a:p>
            <a:br>
              <a:rPr lang="en-US" dirty="0"/>
            </a:br>
            <a:br>
              <a:rPr lang="en-US" dirty="0"/>
            </a:br>
            <a:endParaRPr lang="en-US"/>
          </a:p>
        </p:txBody>
      </p:sp>
    </p:spTree>
    <p:extLst>
      <p:ext uri="{BB962C8B-B14F-4D97-AF65-F5344CB8AC3E}">
        <p14:creationId xmlns:p14="http://schemas.microsoft.com/office/powerpoint/2010/main" val="2664870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8400-BC75-42F2-9663-FBC0036A7442}"/>
              </a:ext>
            </a:extLst>
          </p:cNvPr>
          <p:cNvSpPr>
            <a:spLocks noGrp="1"/>
          </p:cNvSpPr>
          <p:nvPr>
            <p:ph type="title"/>
          </p:nvPr>
        </p:nvSpPr>
        <p:spPr/>
        <p:txBody>
          <a:bodyPr/>
          <a:lstStyle/>
          <a:p>
            <a:r>
              <a:rPr lang="en-US"/>
              <a:t>Numbers</a:t>
            </a:r>
          </a:p>
        </p:txBody>
      </p:sp>
      <p:sp>
        <p:nvSpPr>
          <p:cNvPr id="4" name="Text Placeholder 3">
            <a:extLst>
              <a:ext uri="{FF2B5EF4-FFF2-40B4-BE49-F238E27FC236}">
                <a16:creationId xmlns:a16="http://schemas.microsoft.com/office/drawing/2014/main" id="{6A52A3C3-9988-403A-B4CA-D979F2E12AEE}"/>
              </a:ext>
            </a:extLst>
          </p:cNvPr>
          <p:cNvSpPr>
            <a:spLocks noGrp="1"/>
          </p:cNvSpPr>
          <p:nvPr>
            <p:ph type="body" sz="half" idx="2"/>
          </p:nvPr>
        </p:nvSpPr>
        <p:spPr/>
        <p:txBody>
          <a:bodyPr vert="horz" lIns="91440" tIns="45720" rIns="91440" bIns="45720" rtlCol="0" anchor="t">
            <a:normAutofit lnSpcReduction="10000"/>
          </a:bodyPr>
          <a:lstStyle/>
          <a:p>
            <a:r>
              <a:rPr lang="en-US" b="1">
                <a:latin typeface="Aktiv Grotesk"/>
              </a:rPr>
              <a:t>he basic numerical data types of python are:</a:t>
            </a:r>
            <a:endParaRPr lang="en-US">
              <a:latin typeface="Aktiv Grotesk"/>
            </a:endParaRPr>
          </a:p>
          <a:p>
            <a:br>
              <a:rPr lang="en-US"/>
            </a:br>
            <a:endParaRPr lang="en-US"/>
          </a:p>
          <a:p>
            <a:pPr marL="285750" indent="-285750">
              <a:buFont typeface="Arial"/>
              <a:buChar char="•"/>
            </a:pPr>
            <a:r>
              <a:rPr lang="en-US">
                <a:latin typeface="Aktiv Grotesk"/>
              </a:rPr>
              <a:t>int (integer values),</a:t>
            </a:r>
          </a:p>
          <a:p>
            <a:pPr marL="285750" indent="-285750">
              <a:buFont typeface="Arial"/>
              <a:buChar char="•"/>
            </a:pPr>
            <a:r>
              <a:rPr lang="en-US">
                <a:latin typeface="Aktiv Grotesk"/>
              </a:rPr>
              <a:t>float (floating point numbers),</a:t>
            </a:r>
          </a:p>
          <a:p>
            <a:pPr marL="285750" indent="-285750">
              <a:buFont typeface="Arial"/>
              <a:buChar char="•"/>
            </a:pPr>
            <a:r>
              <a:rPr lang="en-US">
                <a:latin typeface="Aktiv Grotesk"/>
              </a:rPr>
              <a:t>complex (complex numbers).</a:t>
            </a:r>
          </a:p>
          <a:p>
            <a:br>
              <a:rPr lang="en-US"/>
            </a:br>
            <a:endParaRPr lang="en-US"/>
          </a:p>
          <a:p>
            <a:r>
              <a:rPr lang="en-US">
                <a:latin typeface="Aktiv Grotesk"/>
              </a:rPr>
              <a:t>NOTE: Unlike some other languages, Python 3 does not have minimum or maximum integer values (Python 2 does, however).</a:t>
            </a:r>
          </a:p>
          <a:p>
            <a:br>
              <a:rPr lang="en-US"/>
            </a:br>
            <a:endParaRPr lang="en-US"/>
          </a:p>
        </p:txBody>
      </p:sp>
      <p:pic>
        <p:nvPicPr>
          <p:cNvPr id="7" name="Picture 7">
            <a:extLst>
              <a:ext uri="{FF2B5EF4-FFF2-40B4-BE49-F238E27FC236}">
                <a16:creationId xmlns:a16="http://schemas.microsoft.com/office/drawing/2014/main" id="{5E8FC9B3-644D-4E43-9880-344BEA8FC74A}"/>
              </a:ext>
            </a:extLst>
          </p:cNvPr>
          <p:cNvPicPr>
            <a:picLocks noGrp="1" noChangeAspect="1"/>
          </p:cNvPicPr>
          <p:nvPr>
            <p:ph idx="1"/>
          </p:nvPr>
        </p:nvPicPr>
        <p:blipFill>
          <a:blip r:embed="rId2"/>
          <a:stretch>
            <a:fillRect/>
          </a:stretch>
        </p:blipFill>
        <p:spPr>
          <a:xfrm>
            <a:off x="5183188" y="1379176"/>
            <a:ext cx="6172200" cy="4082617"/>
          </a:xfrm>
        </p:spPr>
      </p:pic>
    </p:spTree>
    <p:extLst>
      <p:ext uri="{BB962C8B-B14F-4D97-AF65-F5344CB8AC3E}">
        <p14:creationId xmlns:p14="http://schemas.microsoft.com/office/powerpoint/2010/main" val="80105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750D-F581-4E79-8BB3-7038C54EC14A}"/>
              </a:ext>
            </a:extLst>
          </p:cNvPr>
          <p:cNvSpPr>
            <a:spLocks noGrp="1"/>
          </p:cNvSpPr>
          <p:nvPr>
            <p:ph type="title"/>
          </p:nvPr>
        </p:nvSpPr>
        <p:spPr/>
        <p:txBody>
          <a:bodyPr/>
          <a:lstStyle/>
          <a:p>
            <a:r>
              <a:rPr lang="en-US">
                <a:latin typeface="Aktiv Grotesk"/>
              </a:rPr>
              <a:t> Arithmetic</a:t>
            </a:r>
          </a:p>
        </p:txBody>
      </p:sp>
      <p:graphicFrame>
        <p:nvGraphicFramePr>
          <p:cNvPr id="9" name="Content Placeholder 8">
            <a:extLst>
              <a:ext uri="{FF2B5EF4-FFF2-40B4-BE49-F238E27FC236}">
                <a16:creationId xmlns:a16="http://schemas.microsoft.com/office/drawing/2014/main" id="{44B62EAA-7A5B-416D-BCE6-45DCFE96FE76}"/>
              </a:ext>
            </a:extLst>
          </p:cNvPr>
          <p:cNvGraphicFramePr>
            <a:graphicFrameLocks noGrp="1"/>
          </p:cNvGraphicFramePr>
          <p:nvPr>
            <p:ph idx="1"/>
            <p:extLst>
              <p:ext uri="{D42A27DB-BD31-4B8C-83A1-F6EECF244321}">
                <p14:modId xmlns:p14="http://schemas.microsoft.com/office/powerpoint/2010/main" val="954829319"/>
              </p:ext>
            </p:extLst>
          </p:nvPr>
        </p:nvGraphicFramePr>
        <p:xfrm>
          <a:off x="5188323" y="986117"/>
          <a:ext cx="6186204" cy="5151120"/>
        </p:xfrm>
        <a:graphic>
          <a:graphicData uri="http://schemas.openxmlformats.org/drawingml/2006/table">
            <a:tbl>
              <a:tblPr firstRow="1" bandRow="1">
                <a:tableStyleId>{5C22544A-7EE6-4342-B048-85BDC9FD1C3A}</a:tableStyleId>
              </a:tblPr>
              <a:tblGrid>
                <a:gridCol w="2062068">
                  <a:extLst>
                    <a:ext uri="{9D8B030D-6E8A-4147-A177-3AD203B41FA5}">
                      <a16:colId xmlns:a16="http://schemas.microsoft.com/office/drawing/2014/main" val="437352122"/>
                    </a:ext>
                  </a:extLst>
                </a:gridCol>
                <a:gridCol w="2062068">
                  <a:extLst>
                    <a:ext uri="{9D8B030D-6E8A-4147-A177-3AD203B41FA5}">
                      <a16:colId xmlns:a16="http://schemas.microsoft.com/office/drawing/2014/main" val="809177400"/>
                    </a:ext>
                  </a:extLst>
                </a:gridCol>
                <a:gridCol w="2062068">
                  <a:extLst>
                    <a:ext uri="{9D8B030D-6E8A-4147-A177-3AD203B41FA5}">
                      <a16:colId xmlns:a16="http://schemas.microsoft.com/office/drawing/2014/main" val="40392673"/>
                    </a:ext>
                  </a:extLst>
                </a:gridCol>
              </a:tblGrid>
              <a:tr h="325105">
                <a:tc>
                  <a:txBody>
                    <a:bodyPr/>
                    <a:lstStyle/>
                    <a:p>
                      <a:pPr algn="l" fontAlgn="ctr"/>
                      <a:r>
                        <a:rPr lang="en-US">
                          <a:effectLst/>
                        </a:rPr>
                        <a:t>Operator</a:t>
                      </a:r>
                      <a:endParaRPr lang="en-US" b="0">
                        <a:effectLst/>
                      </a:endParaRPr>
                    </a:p>
                  </a:txBody>
                  <a:tcPr marL="76200" marR="76200" marT="76200" marB="76200" anchor="ctr"/>
                </a:tc>
                <a:tc>
                  <a:txBody>
                    <a:bodyPr/>
                    <a:lstStyle/>
                    <a:p>
                      <a:pPr algn="l" fontAlgn="ctr"/>
                      <a:r>
                        <a:rPr lang="en-US">
                          <a:effectLst/>
                        </a:rPr>
                        <a:t>Description</a:t>
                      </a:r>
                      <a:endParaRPr lang="en-US" b="0">
                        <a:effectLst/>
                      </a:endParaRPr>
                    </a:p>
                  </a:txBody>
                  <a:tcPr marL="76200" marR="76200" marT="76200" marB="76200" anchor="ctr"/>
                </a:tc>
                <a:tc>
                  <a:txBody>
                    <a:bodyPr/>
                    <a:lstStyle/>
                    <a:p>
                      <a:pPr algn="l" fontAlgn="ctr"/>
                      <a:r>
                        <a:rPr lang="en-US">
                          <a:effectLst/>
                        </a:rPr>
                        <a:t>Syntax</a:t>
                      </a:r>
                      <a:endParaRPr lang="en-US" b="0">
                        <a:effectLst/>
                      </a:endParaRPr>
                    </a:p>
                  </a:txBody>
                  <a:tcPr marL="76200" marR="76200" marT="76200" marB="76200" anchor="ctr"/>
                </a:tc>
                <a:extLst>
                  <a:ext uri="{0D108BD9-81ED-4DB2-BD59-A6C34878D82A}">
                    <a16:rowId xmlns:a16="http://schemas.microsoft.com/office/drawing/2014/main" val="2871773592"/>
                  </a:ext>
                </a:extLst>
              </a:tr>
              <a:tr h="346078">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Addition: adds two operands</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2110845235"/>
                  </a:ext>
                </a:extLst>
              </a:tr>
              <a:tr h="492899">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Subtraction: subtracts two operands</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1323790985"/>
                  </a:ext>
                </a:extLst>
              </a:tr>
              <a:tr h="482413">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Multiplication: multiplies two operands</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1313185549"/>
                  </a:ext>
                </a:extLst>
              </a:tr>
              <a:tr h="492899">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Division (float): divides the first operand by the second</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1073529319"/>
                  </a:ext>
                </a:extLst>
              </a:tr>
              <a:tr h="492899">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Division (floor): divides the first operand by the second</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562038767"/>
                  </a:ext>
                </a:extLst>
              </a:tr>
              <a:tr h="786544">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Modulus: returns the remainder when first operand is divided by the second</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540767583"/>
                  </a:ext>
                </a:extLst>
              </a:tr>
              <a:tr h="492899">
                <a:tc>
                  <a:txBody>
                    <a:bodyPr/>
                    <a:lstStyle/>
                    <a:p>
                      <a:pPr algn="l" fontAlgn="base"/>
                      <a:r>
                        <a:rPr lang="en-US" sz="1250">
                          <a:effectLst/>
                        </a:rPr>
                        <a:t>**</a:t>
                      </a:r>
                      <a:endParaRPr lang="en-US" sz="1250" b="0">
                        <a:effectLst/>
                      </a:endParaRPr>
                    </a:p>
                  </a:txBody>
                  <a:tcPr marL="95250" marR="95250" marT="133350" marB="133350" anchor="ctr"/>
                </a:tc>
                <a:tc>
                  <a:txBody>
                    <a:bodyPr/>
                    <a:lstStyle/>
                    <a:p>
                      <a:pPr algn="l" fontAlgn="base"/>
                      <a:r>
                        <a:rPr lang="en-US" sz="1250">
                          <a:effectLst/>
                        </a:rPr>
                        <a:t>Power : Returns first raised to power second</a:t>
                      </a:r>
                      <a:endParaRPr lang="en-US" sz="1250" b="0">
                        <a:effectLst/>
                      </a:endParaRPr>
                    </a:p>
                  </a:txBody>
                  <a:tcPr marL="95250" marR="95250" marT="133350" marB="133350" anchor="ctr"/>
                </a:tc>
                <a:tc>
                  <a:txBody>
                    <a:bodyPr/>
                    <a:lstStyle/>
                    <a:p>
                      <a:pPr algn="l" fontAlgn="base"/>
                      <a:r>
                        <a:rPr lang="en-US" sz="1250">
                          <a:effectLst/>
                        </a:rPr>
                        <a:t>x ** y</a:t>
                      </a:r>
                      <a:endParaRPr lang="en-US" sz="1250" b="0">
                        <a:effectLst/>
                      </a:endParaRPr>
                    </a:p>
                  </a:txBody>
                  <a:tcPr marL="95250" marR="95250" marT="133350" marB="133350" anchor="ctr"/>
                </a:tc>
                <a:extLst>
                  <a:ext uri="{0D108BD9-81ED-4DB2-BD59-A6C34878D82A}">
                    <a16:rowId xmlns:a16="http://schemas.microsoft.com/office/drawing/2014/main" val="2624380874"/>
                  </a:ext>
                </a:extLst>
              </a:tr>
            </a:tbl>
          </a:graphicData>
        </a:graphic>
      </p:graphicFrame>
      <p:sp>
        <p:nvSpPr>
          <p:cNvPr id="4" name="Text Placeholder 3">
            <a:extLst>
              <a:ext uri="{FF2B5EF4-FFF2-40B4-BE49-F238E27FC236}">
                <a16:creationId xmlns:a16="http://schemas.microsoft.com/office/drawing/2014/main" id="{8D481635-AD34-4430-818A-C98BE774E584}"/>
              </a:ext>
            </a:extLst>
          </p:cNvPr>
          <p:cNvSpPr>
            <a:spLocks noGrp="1"/>
          </p:cNvSpPr>
          <p:nvPr>
            <p:ph type="body" sz="half" idx="2"/>
          </p:nvPr>
        </p:nvSpPr>
        <p:spPr/>
        <p:txBody>
          <a:bodyPr vert="horz" lIns="91440" tIns="45720" rIns="91440" bIns="45720" rtlCol="0" anchor="t">
            <a:normAutofit/>
          </a:bodyPr>
          <a:lstStyle/>
          <a:p>
            <a:r>
              <a:rPr lang="en-US">
                <a:latin typeface="Aktiv Grotesk"/>
              </a:rPr>
              <a:t>Arithmetic operators are used to perform mathematical operations like addition, subtraction, multiplication and division.</a:t>
            </a:r>
          </a:p>
        </p:txBody>
      </p:sp>
    </p:spTree>
    <p:extLst>
      <p:ext uri="{BB962C8B-B14F-4D97-AF65-F5344CB8AC3E}">
        <p14:creationId xmlns:p14="http://schemas.microsoft.com/office/powerpoint/2010/main" val="41095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DDD4-6B70-4713-8CF6-C024E5347000}"/>
              </a:ext>
            </a:extLst>
          </p:cNvPr>
          <p:cNvSpPr>
            <a:spLocks noGrp="1"/>
          </p:cNvSpPr>
          <p:nvPr>
            <p:ph type="title"/>
          </p:nvPr>
        </p:nvSpPr>
        <p:spPr/>
        <p:txBody>
          <a:bodyPr/>
          <a:lstStyle/>
          <a:p>
            <a:r>
              <a:rPr lang="en-US">
                <a:latin typeface="Aktiv Grotesk"/>
              </a:rPr>
              <a:t>String </a:t>
            </a:r>
          </a:p>
        </p:txBody>
      </p:sp>
      <p:pic>
        <p:nvPicPr>
          <p:cNvPr id="13" name="Picture 13" descr="Graphical user interface, application, table, Excel&#10;&#10;Description automatically generated">
            <a:extLst>
              <a:ext uri="{FF2B5EF4-FFF2-40B4-BE49-F238E27FC236}">
                <a16:creationId xmlns:a16="http://schemas.microsoft.com/office/drawing/2014/main" id="{1B146119-E33E-483A-814A-2DAA8E75DABA}"/>
              </a:ext>
            </a:extLst>
          </p:cNvPr>
          <p:cNvPicPr>
            <a:picLocks noGrp="1" noChangeAspect="1"/>
          </p:cNvPicPr>
          <p:nvPr>
            <p:ph idx="1"/>
          </p:nvPr>
        </p:nvPicPr>
        <p:blipFill rotWithShape="1">
          <a:blip r:embed="rId2"/>
          <a:stretch/>
        </p:blipFill>
        <p:spPr>
          <a:xfrm>
            <a:off x="6550025" y="1406011"/>
            <a:ext cx="3147173" cy="4431928"/>
          </a:xfrm>
        </p:spPr>
      </p:pic>
      <p:sp>
        <p:nvSpPr>
          <p:cNvPr id="7" name="Text Placeholder 6">
            <a:extLst>
              <a:ext uri="{FF2B5EF4-FFF2-40B4-BE49-F238E27FC236}">
                <a16:creationId xmlns:a16="http://schemas.microsoft.com/office/drawing/2014/main" id="{119249CB-0639-4518-8908-C4F7BAAA521B}"/>
              </a:ext>
            </a:extLst>
          </p:cNvPr>
          <p:cNvSpPr>
            <a:spLocks noGrp="1"/>
          </p:cNvSpPr>
          <p:nvPr>
            <p:ph type="body" sz="half" idx="2"/>
          </p:nvPr>
        </p:nvSpPr>
        <p:spPr/>
        <p:txBody>
          <a:bodyPr vert="horz" lIns="91440" tIns="45720" rIns="91440" bIns="45720" rtlCol="0" anchor="t">
            <a:normAutofit/>
          </a:bodyPr>
          <a:lstStyle/>
          <a:p>
            <a:r>
              <a:rPr lang="en-US">
                <a:latin typeface="Aktiv Grotesk"/>
              </a:rPr>
              <a:t>String is a collection of alphabets, words or other characters. It is one of the primitive data structures and are the building blocks for data manipulation. Python has a built-in string class named </a:t>
            </a:r>
            <a:r>
              <a:rPr lang="en-US" b="1">
                <a:latin typeface="Aktiv Grotesk"/>
              </a:rPr>
              <a:t>str</a:t>
            </a:r>
            <a:r>
              <a:rPr lang="en-US">
                <a:latin typeface="Aktiv Grotesk"/>
              </a:rPr>
              <a:t> . Python strings are "immutable" which means they cannot be changed after they are created.</a:t>
            </a:r>
            <a:endParaRPr lang="en-US"/>
          </a:p>
          <a:p>
            <a:endParaRPr lang="en-US"/>
          </a:p>
        </p:txBody>
      </p:sp>
    </p:spTree>
    <p:extLst>
      <p:ext uri="{BB962C8B-B14F-4D97-AF65-F5344CB8AC3E}">
        <p14:creationId xmlns:p14="http://schemas.microsoft.com/office/powerpoint/2010/main" val="3409497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DDD4-6B70-4713-8CF6-C024E5347000}"/>
              </a:ext>
            </a:extLst>
          </p:cNvPr>
          <p:cNvSpPr>
            <a:spLocks noGrp="1"/>
          </p:cNvSpPr>
          <p:nvPr>
            <p:ph type="title"/>
          </p:nvPr>
        </p:nvSpPr>
        <p:spPr/>
        <p:txBody>
          <a:bodyPr/>
          <a:lstStyle/>
          <a:p>
            <a:r>
              <a:rPr lang="en-US">
                <a:latin typeface="Aktiv Grotesk"/>
              </a:rPr>
              <a:t>String </a:t>
            </a:r>
          </a:p>
        </p:txBody>
      </p:sp>
      <p:sp>
        <p:nvSpPr>
          <p:cNvPr id="7" name="Text Placeholder 6">
            <a:extLst>
              <a:ext uri="{FF2B5EF4-FFF2-40B4-BE49-F238E27FC236}">
                <a16:creationId xmlns:a16="http://schemas.microsoft.com/office/drawing/2014/main" id="{119249CB-0639-4518-8908-C4F7BAAA521B}"/>
              </a:ext>
            </a:extLst>
          </p:cNvPr>
          <p:cNvSpPr>
            <a:spLocks noGrp="1"/>
          </p:cNvSpPr>
          <p:nvPr>
            <p:ph type="body" sz="half" idx="2"/>
          </p:nvPr>
        </p:nvSpPr>
        <p:spPr/>
        <p:txBody>
          <a:bodyPr vert="horz" lIns="91440" tIns="45720" rIns="91440" bIns="45720" rtlCol="0" anchor="t">
            <a:normAutofit/>
          </a:bodyPr>
          <a:lstStyle/>
          <a:p>
            <a:r>
              <a:rPr lang="en-US">
                <a:latin typeface="Aktiv Grotesk"/>
              </a:rPr>
              <a:t>String is a collection of alphabets, words or other characters. It is one of the primitive data structures and are the building blocks for data manipulation. Python has a built-in string class named </a:t>
            </a:r>
            <a:r>
              <a:rPr lang="en-US" b="1">
                <a:latin typeface="Aktiv Grotesk"/>
              </a:rPr>
              <a:t>str</a:t>
            </a:r>
            <a:r>
              <a:rPr lang="en-US">
                <a:latin typeface="Aktiv Grotesk"/>
              </a:rPr>
              <a:t> . Python strings are "immutable" which means they cannot be changed after they are created.</a:t>
            </a:r>
            <a:endParaRPr lang="en-US"/>
          </a:p>
          <a:p>
            <a:endParaRPr lang="en-US"/>
          </a:p>
        </p:txBody>
      </p:sp>
      <p:pic>
        <p:nvPicPr>
          <p:cNvPr id="5" name="Picture 5" descr="Table&#10;&#10;Description automatically generated">
            <a:extLst>
              <a:ext uri="{FF2B5EF4-FFF2-40B4-BE49-F238E27FC236}">
                <a16:creationId xmlns:a16="http://schemas.microsoft.com/office/drawing/2014/main" id="{58AAFBBF-0118-41EB-8BA8-80662BCB70E4}"/>
              </a:ext>
            </a:extLst>
          </p:cNvPr>
          <p:cNvPicPr>
            <a:picLocks noGrp="1" noChangeAspect="1"/>
          </p:cNvPicPr>
          <p:nvPr>
            <p:ph idx="1"/>
          </p:nvPr>
        </p:nvPicPr>
        <p:blipFill>
          <a:blip r:embed="rId2"/>
          <a:stretch>
            <a:fillRect/>
          </a:stretch>
        </p:blipFill>
        <p:spPr>
          <a:xfrm>
            <a:off x="6364288" y="1844097"/>
            <a:ext cx="3810000" cy="3152775"/>
          </a:xfrm>
        </p:spPr>
      </p:pic>
    </p:spTree>
    <p:extLst>
      <p:ext uri="{BB962C8B-B14F-4D97-AF65-F5344CB8AC3E}">
        <p14:creationId xmlns:p14="http://schemas.microsoft.com/office/powerpoint/2010/main" val="2120910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AD2E-1C7E-4A10-897C-EFC66C516E10}"/>
              </a:ext>
            </a:extLst>
          </p:cNvPr>
          <p:cNvSpPr>
            <a:spLocks noGrp="1"/>
          </p:cNvSpPr>
          <p:nvPr>
            <p:ph type="title"/>
          </p:nvPr>
        </p:nvSpPr>
        <p:spPr/>
        <p:txBody>
          <a:bodyPr>
            <a:normAutofit/>
          </a:bodyPr>
          <a:lstStyle/>
          <a:p>
            <a:r>
              <a:rPr lang="en-US">
                <a:latin typeface="Aktiv Grotesk"/>
              </a:rPr>
              <a:t>Boolean Values, and None</a:t>
            </a:r>
          </a:p>
        </p:txBody>
      </p:sp>
      <p:pic>
        <p:nvPicPr>
          <p:cNvPr id="5" name="Picture 5" descr="Text&#10;&#10;Description automatically generated">
            <a:extLst>
              <a:ext uri="{FF2B5EF4-FFF2-40B4-BE49-F238E27FC236}">
                <a16:creationId xmlns:a16="http://schemas.microsoft.com/office/drawing/2014/main" id="{777B177B-EDE9-4F19-8541-7E5D779F0EA9}"/>
              </a:ext>
            </a:extLst>
          </p:cNvPr>
          <p:cNvPicPr>
            <a:picLocks noGrp="1" noChangeAspect="1"/>
          </p:cNvPicPr>
          <p:nvPr>
            <p:ph idx="1"/>
          </p:nvPr>
        </p:nvPicPr>
        <p:blipFill>
          <a:blip r:embed="rId2"/>
          <a:stretch>
            <a:fillRect/>
          </a:stretch>
        </p:blipFill>
        <p:spPr>
          <a:xfrm>
            <a:off x="6254750" y="2348922"/>
            <a:ext cx="4029075" cy="2143125"/>
          </a:xfrm>
        </p:spPr>
      </p:pic>
      <p:sp>
        <p:nvSpPr>
          <p:cNvPr id="4" name="Text Placeholder 3">
            <a:extLst>
              <a:ext uri="{FF2B5EF4-FFF2-40B4-BE49-F238E27FC236}">
                <a16:creationId xmlns:a16="http://schemas.microsoft.com/office/drawing/2014/main" id="{EB1A9124-A853-4B88-A769-702876C583A1}"/>
              </a:ext>
            </a:extLst>
          </p:cNvPr>
          <p:cNvSpPr>
            <a:spLocks noGrp="1"/>
          </p:cNvSpPr>
          <p:nvPr>
            <p:ph type="body" sz="half" idx="2"/>
          </p:nvPr>
        </p:nvSpPr>
        <p:spPr/>
        <p:txBody>
          <a:bodyPr vert="horz" lIns="91440" tIns="45720" rIns="91440" bIns="45720" rtlCol="0" anchor="t">
            <a:normAutofit/>
          </a:bodyPr>
          <a:lstStyle/>
          <a:p>
            <a:r>
              <a:rPr lang="en-US">
                <a:latin typeface="Aktiv Grotesk"/>
              </a:rPr>
              <a:t>Python has two Boolean values, `True` and `False`. The normal logical operations (`and`, `or`, `not`) are present. </a:t>
            </a:r>
            <a:endParaRPr lang="en-US"/>
          </a:p>
          <a:p>
            <a:endParaRPr lang="en-US"/>
          </a:p>
        </p:txBody>
      </p:sp>
    </p:spTree>
    <p:extLst>
      <p:ext uri="{BB962C8B-B14F-4D97-AF65-F5344CB8AC3E}">
        <p14:creationId xmlns:p14="http://schemas.microsoft.com/office/powerpoint/2010/main" val="200423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F8A2-4C87-40C9-966A-DC8A500086AD}"/>
              </a:ext>
            </a:extLst>
          </p:cNvPr>
          <p:cNvSpPr>
            <a:spLocks noGrp="1"/>
          </p:cNvSpPr>
          <p:nvPr>
            <p:ph type="title"/>
          </p:nvPr>
        </p:nvSpPr>
        <p:spPr/>
        <p:txBody>
          <a:bodyPr/>
          <a:lstStyle/>
          <a:p>
            <a:r>
              <a:rPr lang="en-US">
                <a:latin typeface="Aktiv Grotesk"/>
              </a:rPr>
              <a:t>Boolean Comparisons</a:t>
            </a:r>
          </a:p>
        </p:txBody>
      </p:sp>
      <p:pic>
        <p:nvPicPr>
          <p:cNvPr id="5" name="Picture 5" descr="A picture containing table&#10;&#10;Description automatically generated">
            <a:extLst>
              <a:ext uri="{FF2B5EF4-FFF2-40B4-BE49-F238E27FC236}">
                <a16:creationId xmlns:a16="http://schemas.microsoft.com/office/drawing/2014/main" id="{B5A6A1CD-B5A2-4F18-A63B-EBAFD47FF8C2}"/>
              </a:ext>
            </a:extLst>
          </p:cNvPr>
          <p:cNvPicPr>
            <a:picLocks noGrp="1" noChangeAspect="1"/>
          </p:cNvPicPr>
          <p:nvPr>
            <p:ph idx="1"/>
          </p:nvPr>
        </p:nvPicPr>
        <p:blipFill>
          <a:blip r:embed="rId2"/>
          <a:stretch>
            <a:fillRect/>
          </a:stretch>
        </p:blipFill>
        <p:spPr>
          <a:xfrm>
            <a:off x="6116638" y="1501197"/>
            <a:ext cx="4305300" cy="3838575"/>
          </a:xfrm>
        </p:spPr>
      </p:pic>
      <p:sp>
        <p:nvSpPr>
          <p:cNvPr id="4" name="Text Placeholder 3">
            <a:extLst>
              <a:ext uri="{FF2B5EF4-FFF2-40B4-BE49-F238E27FC236}">
                <a16:creationId xmlns:a16="http://schemas.microsoft.com/office/drawing/2014/main" id="{24B752F6-96E2-46EE-B78C-36D21E72DE17}"/>
              </a:ext>
            </a:extLst>
          </p:cNvPr>
          <p:cNvSpPr>
            <a:spLocks noGrp="1"/>
          </p:cNvSpPr>
          <p:nvPr>
            <p:ph type="body" sz="half" idx="2"/>
          </p:nvPr>
        </p:nvSpPr>
        <p:spPr/>
        <p:txBody>
          <a:bodyPr vert="horz" lIns="91440" tIns="45720" rIns="91440" bIns="45720" rtlCol="0" anchor="t">
            <a:normAutofit/>
          </a:bodyPr>
          <a:lstStyle/>
          <a:p>
            <a:r>
              <a:rPr lang="en-US" dirty="0">
                <a:latin typeface="Aktiv Grotesk"/>
              </a:rPr>
              <a:t>Regarding the first 6, these will work as expected for numerical values. </a:t>
            </a:r>
            <a:endParaRPr lang="en-US" dirty="0"/>
          </a:p>
          <a:p>
            <a:r>
              <a:rPr lang="en-US" dirty="0">
                <a:latin typeface="Aktiv Grotesk"/>
              </a:rPr>
              <a:t>Note, however, that they can be applied to other datatypes as well. </a:t>
            </a:r>
            <a:endParaRPr lang="en-US" dirty="0"/>
          </a:p>
          <a:p>
            <a:r>
              <a:rPr lang="en-US" dirty="0">
                <a:latin typeface="Aktiv Grotesk"/>
              </a:rPr>
              <a:t>Strings are compared on a character-by-character basis, based on a lexicographic ordering. Sequences such as lists are compared on an element-by-element basis.</a:t>
            </a:r>
            <a:endParaRPr lang="en-US"/>
          </a:p>
          <a:p>
            <a:endParaRPr lang="en-US"/>
          </a:p>
        </p:txBody>
      </p:sp>
    </p:spTree>
    <p:extLst>
      <p:ext uri="{BB962C8B-B14F-4D97-AF65-F5344CB8AC3E}">
        <p14:creationId xmlns:p14="http://schemas.microsoft.com/office/powerpoint/2010/main" val="3883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07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9F5D-A21A-47FB-9FD0-BB27BB214461}"/>
              </a:ext>
            </a:extLst>
          </p:cNvPr>
          <p:cNvSpPr>
            <a:spLocks noGrp="1"/>
          </p:cNvSpPr>
          <p:nvPr>
            <p:ph type="title"/>
          </p:nvPr>
        </p:nvSpPr>
        <p:spPr/>
        <p:txBody>
          <a:bodyPr/>
          <a:lstStyle/>
          <a:p>
            <a:r>
              <a:rPr lang="en-US">
                <a:latin typeface="Aktiv Grotesk"/>
              </a:rPr>
              <a:t>The `id()` function</a:t>
            </a:r>
          </a:p>
        </p:txBody>
      </p:sp>
      <p:pic>
        <p:nvPicPr>
          <p:cNvPr id="5" name="Picture 5" descr="Text&#10;&#10;Description automatically generated">
            <a:extLst>
              <a:ext uri="{FF2B5EF4-FFF2-40B4-BE49-F238E27FC236}">
                <a16:creationId xmlns:a16="http://schemas.microsoft.com/office/drawing/2014/main" id="{A43770AB-AD36-40CD-830A-F01D3BABE78A}"/>
              </a:ext>
            </a:extLst>
          </p:cNvPr>
          <p:cNvPicPr>
            <a:picLocks noGrp="1" noChangeAspect="1"/>
          </p:cNvPicPr>
          <p:nvPr>
            <p:ph idx="1"/>
          </p:nvPr>
        </p:nvPicPr>
        <p:blipFill>
          <a:blip r:embed="rId2"/>
          <a:stretch>
            <a:fillRect/>
          </a:stretch>
        </p:blipFill>
        <p:spPr>
          <a:xfrm>
            <a:off x="6711950" y="2110797"/>
            <a:ext cx="3114675" cy="2619375"/>
          </a:xfrm>
        </p:spPr>
      </p:pic>
      <p:sp>
        <p:nvSpPr>
          <p:cNvPr id="4" name="Text Placeholder 3">
            <a:extLst>
              <a:ext uri="{FF2B5EF4-FFF2-40B4-BE49-F238E27FC236}">
                <a16:creationId xmlns:a16="http://schemas.microsoft.com/office/drawing/2014/main" id="{1E71DCD4-66AC-48F3-ADFA-7E79E3677472}"/>
              </a:ext>
            </a:extLst>
          </p:cNvPr>
          <p:cNvSpPr>
            <a:spLocks noGrp="1"/>
          </p:cNvSpPr>
          <p:nvPr>
            <p:ph type="body" sz="half" idx="2"/>
          </p:nvPr>
        </p:nvSpPr>
        <p:spPr/>
        <p:txBody>
          <a:bodyPr vert="horz" lIns="91440" tIns="45720" rIns="91440" bIns="45720" rtlCol="0" anchor="t">
            <a:normAutofit/>
          </a:bodyPr>
          <a:lstStyle/>
          <a:p>
            <a:r>
              <a:rPr lang="en-US">
                <a:latin typeface="Aktiv Grotesk"/>
              </a:rPr>
              <a:t>The `id()` function can be used to identify an object in memory. It returns an integer value that is guaranteed to uniquely identify an object for the duration of its existence. </a:t>
            </a:r>
            <a:endParaRPr lang="en-US"/>
          </a:p>
          <a:p>
            <a:endParaRPr lang="en-US"/>
          </a:p>
        </p:txBody>
      </p:sp>
    </p:spTree>
    <p:extLst>
      <p:ext uri="{BB962C8B-B14F-4D97-AF65-F5344CB8AC3E}">
        <p14:creationId xmlns:p14="http://schemas.microsoft.com/office/powerpoint/2010/main" val="412616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61B4-B0C9-40E2-AC9B-500297FEA7DF}"/>
              </a:ext>
            </a:extLst>
          </p:cNvPr>
          <p:cNvSpPr>
            <a:spLocks noGrp="1"/>
          </p:cNvSpPr>
          <p:nvPr>
            <p:ph type="title"/>
          </p:nvPr>
        </p:nvSpPr>
        <p:spPr/>
        <p:txBody>
          <a:bodyPr/>
          <a:lstStyle/>
          <a:p>
            <a:r>
              <a:rPr lang="en-US">
                <a:latin typeface="Aktiv Grotesk"/>
              </a:rPr>
              <a:t>Converting between Types</a:t>
            </a:r>
          </a:p>
        </p:txBody>
      </p:sp>
      <p:pic>
        <p:nvPicPr>
          <p:cNvPr id="5" name="Picture 5" descr="A picture containing table&#10;&#10;Description automatically generated">
            <a:extLst>
              <a:ext uri="{FF2B5EF4-FFF2-40B4-BE49-F238E27FC236}">
                <a16:creationId xmlns:a16="http://schemas.microsoft.com/office/drawing/2014/main" id="{D9E8D306-8771-4BC7-A2E7-B120F6243828}"/>
              </a:ext>
            </a:extLst>
          </p:cNvPr>
          <p:cNvPicPr>
            <a:picLocks noGrp="1" noChangeAspect="1"/>
          </p:cNvPicPr>
          <p:nvPr>
            <p:ph idx="1"/>
          </p:nvPr>
        </p:nvPicPr>
        <p:blipFill>
          <a:blip r:embed="rId2"/>
          <a:stretch>
            <a:fillRect/>
          </a:stretch>
        </p:blipFill>
        <p:spPr>
          <a:xfrm>
            <a:off x="5183188" y="1684553"/>
            <a:ext cx="6172200" cy="3471863"/>
          </a:xfrm>
        </p:spPr>
      </p:pic>
      <p:sp>
        <p:nvSpPr>
          <p:cNvPr id="4" name="Text Placeholder 3">
            <a:extLst>
              <a:ext uri="{FF2B5EF4-FFF2-40B4-BE49-F238E27FC236}">
                <a16:creationId xmlns:a16="http://schemas.microsoft.com/office/drawing/2014/main" id="{D8FDF031-09AE-4418-B95F-68D57BCA1C23}"/>
              </a:ext>
            </a:extLst>
          </p:cNvPr>
          <p:cNvSpPr>
            <a:spLocks noGrp="1"/>
          </p:cNvSpPr>
          <p:nvPr>
            <p:ph type="body" sz="half" idx="2"/>
          </p:nvPr>
        </p:nvSpPr>
        <p:spPr/>
        <p:txBody>
          <a:bodyPr vert="horz" lIns="91440" tIns="45720" rIns="91440" bIns="45720" rtlCol="0" anchor="t">
            <a:normAutofit/>
          </a:bodyPr>
          <a:lstStyle/>
          <a:p>
            <a:r>
              <a:rPr lang="en-US">
                <a:latin typeface="Aktiv Grotesk"/>
              </a:rPr>
              <a:t>Values of certain data types can be converted to values of other datatypes (actually, a new value of the desired data type is produced). If the conversion cannot take place (because the datatypes are incompatible), an exception will be raised.</a:t>
            </a:r>
          </a:p>
          <a:p>
            <a:endParaRPr lang="en-US"/>
          </a:p>
        </p:txBody>
      </p:sp>
    </p:spTree>
    <p:extLst>
      <p:ext uri="{BB962C8B-B14F-4D97-AF65-F5344CB8AC3E}">
        <p14:creationId xmlns:p14="http://schemas.microsoft.com/office/powerpoint/2010/main" val="219989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8147-615A-483A-8513-412A79C6130C}"/>
              </a:ext>
            </a:extLst>
          </p:cNvPr>
          <p:cNvSpPr>
            <a:spLocks noGrp="1"/>
          </p:cNvSpPr>
          <p:nvPr>
            <p:ph type="title"/>
          </p:nvPr>
        </p:nvSpPr>
        <p:spPr>
          <a:xfrm>
            <a:off x="1508514" y="1629667"/>
            <a:ext cx="9816523" cy="2852737"/>
          </a:xfrm>
        </p:spPr>
        <p:txBody>
          <a:bodyPr>
            <a:normAutofit/>
          </a:bodyPr>
          <a:lstStyle/>
          <a:p>
            <a:r>
              <a:rPr lang="en-US" b="1">
                <a:latin typeface="Aktiv Grotesk"/>
              </a:rPr>
              <a:t>Lists, Tuples, Sets, and Dictionaries</a:t>
            </a:r>
            <a:endParaRPr lang="en-US">
              <a:latin typeface="Aktiv Grotesk"/>
            </a:endParaRPr>
          </a:p>
        </p:txBody>
      </p:sp>
    </p:spTree>
    <p:extLst>
      <p:ext uri="{BB962C8B-B14F-4D97-AF65-F5344CB8AC3E}">
        <p14:creationId xmlns:p14="http://schemas.microsoft.com/office/powerpoint/2010/main" val="4060823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4348-0BED-4210-92E3-228BCCC2F819}"/>
              </a:ext>
            </a:extLst>
          </p:cNvPr>
          <p:cNvSpPr>
            <a:spLocks noGrp="1"/>
          </p:cNvSpPr>
          <p:nvPr>
            <p:ph type="title"/>
          </p:nvPr>
        </p:nvSpPr>
        <p:spPr/>
        <p:txBody>
          <a:bodyPr/>
          <a:lstStyle/>
          <a:p>
            <a:r>
              <a:rPr lang="en-US">
                <a:latin typeface="Aktiv Grotesk"/>
              </a:rPr>
              <a:t>Lists</a:t>
            </a:r>
          </a:p>
        </p:txBody>
      </p:sp>
      <p:pic>
        <p:nvPicPr>
          <p:cNvPr id="5" name="Picture 5" descr="Table&#10;&#10;Description automatically generated">
            <a:extLst>
              <a:ext uri="{FF2B5EF4-FFF2-40B4-BE49-F238E27FC236}">
                <a16:creationId xmlns:a16="http://schemas.microsoft.com/office/drawing/2014/main" id="{4E11D930-8484-403F-AFA1-560C307C9244}"/>
              </a:ext>
            </a:extLst>
          </p:cNvPr>
          <p:cNvPicPr>
            <a:picLocks noGrp="1" noChangeAspect="1"/>
          </p:cNvPicPr>
          <p:nvPr>
            <p:ph idx="1"/>
          </p:nvPr>
        </p:nvPicPr>
        <p:blipFill>
          <a:blip r:embed="rId2"/>
          <a:stretch>
            <a:fillRect/>
          </a:stretch>
        </p:blipFill>
        <p:spPr>
          <a:xfrm>
            <a:off x="5978525" y="1405947"/>
            <a:ext cx="4581525" cy="4029075"/>
          </a:xfrm>
        </p:spPr>
      </p:pic>
      <p:sp>
        <p:nvSpPr>
          <p:cNvPr id="4" name="Text Placeholder 3">
            <a:extLst>
              <a:ext uri="{FF2B5EF4-FFF2-40B4-BE49-F238E27FC236}">
                <a16:creationId xmlns:a16="http://schemas.microsoft.com/office/drawing/2014/main" id="{502C6BA1-9782-4658-B220-B9BC1D175AE1}"/>
              </a:ext>
            </a:extLst>
          </p:cNvPr>
          <p:cNvSpPr>
            <a:spLocks noGrp="1"/>
          </p:cNvSpPr>
          <p:nvPr>
            <p:ph type="body" sz="half" idx="2"/>
          </p:nvPr>
        </p:nvSpPr>
        <p:spPr/>
        <p:txBody>
          <a:bodyPr vert="horz" lIns="91440" tIns="45720" rIns="91440" bIns="45720" rtlCol="0" anchor="t">
            <a:normAutofit/>
          </a:bodyPr>
          <a:lstStyle/>
          <a:p>
            <a:r>
              <a:rPr lang="en-US">
                <a:latin typeface="Aktiv Grotesk"/>
              </a:rPr>
              <a:t>Many languages (e.g., Java) have what is often called </a:t>
            </a:r>
            <a:r>
              <a:rPr lang="en-US" b="1">
                <a:latin typeface="Aktiv Grotesk"/>
              </a:rPr>
              <a:t>arrays</a:t>
            </a:r>
            <a:r>
              <a:rPr lang="en-US">
                <a:latin typeface="Aktiv Grotesk"/>
              </a:rPr>
              <a:t>. In Python, the object most like them is called </a:t>
            </a:r>
            <a:r>
              <a:rPr lang="en-US" b="1">
                <a:latin typeface="Aktiv Grotesk"/>
              </a:rPr>
              <a:t>lists</a:t>
            </a:r>
            <a:r>
              <a:rPr lang="en-US">
                <a:latin typeface="Aktiv Grotesk"/>
              </a:rPr>
              <a:t>. Like arrays in other languages, Python lists are represented syntactically using [...] blocks. Their elements can be referenced via indexes, and just like arrays in other languages, Python lists are </a:t>
            </a:r>
            <a:r>
              <a:rPr lang="en-US" b="1">
                <a:latin typeface="Aktiv Grotesk"/>
              </a:rPr>
              <a:t>mutable </a:t>
            </a:r>
            <a:r>
              <a:rPr lang="en-US">
                <a:latin typeface="Aktiv Grotesk"/>
              </a:rPr>
              <a:t>objects. That is, it is possible to change the value of an individual cell in a list.  In this way, Python lists are unlike Python strings (which are immutable). </a:t>
            </a:r>
            <a:endParaRPr lang="en-US"/>
          </a:p>
          <a:p>
            <a:endParaRPr lang="en-US"/>
          </a:p>
        </p:txBody>
      </p:sp>
    </p:spTree>
    <p:extLst>
      <p:ext uri="{BB962C8B-B14F-4D97-AF65-F5344CB8AC3E}">
        <p14:creationId xmlns:p14="http://schemas.microsoft.com/office/powerpoint/2010/main" val="2803986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2E47-6C36-4DB1-BB28-57ADD0C9016E}"/>
              </a:ext>
            </a:extLst>
          </p:cNvPr>
          <p:cNvSpPr>
            <a:spLocks noGrp="1"/>
          </p:cNvSpPr>
          <p:nvPr>
            <p:ph type="title"/>
          </p:nvPr>
        </p:nvSpPr>
        <p:spPr/>
        <p:txBody>
          <a:bodyPr/>
          <a:lstStyle/>
          <a:p>
            <a:r>
              <a:rPr lang="en-US">
                <a:latin typeface="Aktiv Grotesk"/>
              </a:rPr>
              <a:t>Tuples</a:t>
            </a:r>
          </a:p>
        </p:txBody>
      </p:sp>
      <p:pic>
        <p:nvPicPr>
          <p:cNvPr id="5" name="Picture 5" descr="Table&#10;&#10;Description automatically generated">
            <a:extLst>
              <a:ext uri="{FF2B5EF4-FFF2-40B4-BE49-F238E27FC236}">
                <a16:creationId xmlns:a16="http://schemas.microsoft.com/office/drawing/2014/main" id="{2430C607-0FF2-4A06-9E86-8674465FFFAC}"/>
              </a:ext>
            </a:extLst>
          </p:cNvPr>
          <p:cNvPicPr>
            <a:picLocks noGrp="1" noChangeAspect="1"/>
          </p:cNvPicPr>
          <p:nvPr>
            <p:ph idx="1"/>
          </p:nvPr>
        </p:nvPicPr>
        <p:blipFill>
          <a:blip r:embed="rId2"/>
          <a:stretch>
            <a:fillRect/>
          </a:stretch>
        </p:blipFill>
        <p:spPr>
          <a:xfrm>
            <a:off x="5883275" y="1405947"/>
            <a:ext cx="4772025" cy="4029075"/>
          </a:xfrm>
        </p:spPr>
      </p:pic>
      <p:sp>
        <p:nvSpPr>
          <p:cNvPr id="4" name="Text Placeholder 3">
            <a:extLst>
              <a:ext uri="{FF2B5EF4-FFF2-40B4-BE49-F238E27FC236}">
                <a16:creationId xmlns:a16="http://schemas.microsoft.com/office/drawing/2014/main" id="{17C407DC-94C0-4586-B063-B46A418496B6}"/>
              </a:ext>
            </a:extLst>
          </p:cNvPr>
          <p:cNvSpPr>
            <a:spLocks noGrp="1"/>
          </p:cNvSpPr>
          <p:nvPr>
            <p:ph type="body" sz="half" idx="2"/>
          </p:nvPr>
        </p:nvSpPr>
        <p:spPr/>
        <p:txBody>
          <a:bodyPr vert="horz" lIns="91440" tIns="45720" rIns="91440" bIns="45720" rtlCol="0" anchor="t">
            <a:normAutofit/>
          </a:bodyPr>
          <a:lstStyle/>
          <a:p>
            <a:r>
              <a:rPr lang="en-US">
                <a:latin typeface="Aktiv Grotesk"/>
              </a:rPr>
              <a:t>There also exists an immutable counterpart to a list, the </a:t>
            </a:r>
            <a:r>
              <a:rPr lang="en-US" b="1">
                <a:latin typeface="Aktiv Grotesk"/>
              </a:rPr>
              <a:t>tuple</a:t>
            </a:r>
            <a:r>
              <a:rPr lang="en-US">
                <a:latin typeface="Aktiv Grotesk"/>
              </a:rPr>
              <a:t>.  Elements can also be referenced by index, but (as with Python strings) new values cannot be assigned. Unlike a list, Tuples are created using either (...) or simply by using a comma-delimited sequence of 1 or more elements.   </a:t>
            </a:r>
            <a:endParaRPr lang="en-US"/>
          </a:p>
          <a:p>
            <a:endParaRPr lang="en-US"/>
          </a:p>
        </p:txBody>
      </p:sp>
    </p:spTree>
    <p:extLst>
      <p:ext uri="{BB962C8B-B14F-4D97-AF65-F5344CB8AC3E}">
        <p14:creationId xmlns:p14="http://schemas.microsoft.com/office/powerpoint/2010/main" val="2727042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7F67-E76D-403C-A8B3-CA6A18A211E7}"/>
              </a:ext>
            </a:extLst>
          </p:cNvPr>
          <p:cNvSpPr>
            <a:spLocks noGrp="1"/>
          </p:cNvSpPr>
          <p:nvPr>
            <p:ph type="title"/>
          </p:nvPr>
        </p:nvSpPr>
        <p:spPr/>
        <p:txBody>
          <a:bodyPr/>
          <a:lstStyle/>
          <a:p>
            <a:r>
              <a:rPr lang="en-US">
                <a:latin typeface="Aktiv Grotesk"/>
              </a:rPr>
              <a:t>Sets</a:t>
            </a:r>
          </a:p>
        </p:txBody>
      </p:sp>
      <p:sp>
        <p:nvSpPr>
          <p:cNvPr id="3" name="Content Placeholder 2">
            <a:extLst>
              <a:ext uri="{FF2B5EF4-FFF2-40B4-BE49-F238E27FC236}">
                <a16:creationId xmlns:a16="http://schemas.microsoft.com/office/drawing/2014/main" id="{0F75DD87-3FD8-40B6-A406-49FBB765E8E1}"/>
              </a:ext>
            </a:extLst>
          </p:cNvPr>
          <p:cNvSpPr>
            <a:spLocks noGrp="1"/>
          </p:cNvSpPr>
          <p:nvPr>
            <p:ph idx="1"/>
          </p:nvPr>
        </p:nvSpPr>
        <p:spPr/>
        <p:txBody>
          <a:bodyPr vert="horz" lIns="91440" tIns="45720" rIns="91440" bIns="45720" rtlCol="0" anchor="t">
            <a:normAutofit/>
          </a:bodyPr>
          <a:lstStyle/>
          <a:p>
            <a:pPr algn="ctr"/>
            <a:endParaRPr lang="en-US" sz="4400" dirty="0">
              <a:latin typeface="Aktiv Grotesk"/>
            </a:endParaRPr>
          </a:p>
          <a:p>
            <a:pPr algn="ctr"/>
            <a:endParaRPr lang="en-US" sz="4400" dirty="0">
              <a:latin typeface="Aktiv Grotesk"/>
            </a:endParaRPr>
          </a:p>
          <a:p>
            <a:pPr algn="ctr"/>
            <a:endParaRPr lang="en-US" sz="4400" dirty="0">
              <a:latin typeface="Aktiv Grotesk"/>
            </a:endParaRPr>
          </a:p>
          <a:p>
            <a:pPr marL="0" indent="0" algn="ctr">
              <a:buNone/>
            </a:pPr>
            <a:r>
              <a:rPr lang="en-US" sz="4400" dirty="0">
                <a:latin typeface="Aktiv Grotesk"/>
              </a:rPr>
              <a:t>{1,2,3,4}</a:t>
            </a:r>
            <a:endParaRPr lang="en-US" sz="4400" dirty="0"/>
          </a:p>
        </p:txBody>
      </p:sp>
      <p:sp>
        <p:nvSpPr>
          <p:cNvPr id="4" name="Text Placeholder 3">
            <a:extLst>
              <a:ext uri="{FF2B5EF4-FFF2-40B4-BE49-F238E27FC236}">
                <a16:creationId xmlns:a16="http://schemas.microsoft.com/office/drawing/2014/main" id="{824731A5-DB54-41B1-A3CA-9FE7191C50CF}"/>
              </a:ext>
            </a:extLst>
          </p:cNvPr>
          <p:cNvSpPr>
            <a:spLocks noGrp="1"/>
          </p:cNvSpPr>
          <p:nvPr>
            <p:ph type="body" sz="half" idx="2"/>
          </p:nvPr>
        </p:nvSpPr>
        <p:spPr/>
        <p:txBody>
          <a:bodyPr vert="horz" lIns="91440" tIns="45720" rIns="91440" bIns="45720" rtlCol="0" anchor="t">
            <a:normAutofit/>
          </a:bodyPr>
          <a:lstStyle/>
          <a:p>
            <a:r>
              <a:rPr lang="en-US">
                <a:latin typeface="Aktiv Grotesk"/>
              </a:rPr>
              <a:t>Sets, created using {...} or set(...) in Python, are unordered collections without duplicate elements. If the same element is added again, the set will not change. </a:t>
            </a:r>
            <a:endParaRPr lang="en-US"/>
          </a:p>
          <a:p>
            <a:br>
              <a:rPr lang="en-US"/>
            </a:br>
            <a:endParaRPr lang="en-US"/>
          </a:p>
          <a:p>
            <a:endParaRPr lang="en-US"/>
          </a:p>
        </p:txBody>
      </p:sp>
    </p:spTree>
    <p:extLst>
      <p:ext uri="{BB962C8B-B14F-4D97-AF65-F5344CB8AC3E}">
        <p14:creationId xmlns:p14="http://schemas.microsoft.com/office/powerpoint/2010/main" val="1198922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B075-A1E9-413B-B67B-B0F982337E37}"/>
              </a:ext>
            </a:extLst>
          </p:cNvPr>
          <p:cNvSpPr>
            <a:spLocks noGrp="1"/>
          </p:cNvSpPr>
          <p:nvPr>
            <p:ph type="title"/>
          </p:nvPr>
        </p:nvSpPr>
        <p:spPr/>
        <p:txBody>
          <a:bodyPr/>
          <a:lstStyle/>
          <a:p>
            <a:r>
              <a:rPr lang="en-US">
                <a:latin typeface="Aktiv Grotesk"/>
              </a:rPr>
              <a:t>Dictionaries </a:t>
            </a:r>
          </a:p>
        </p:txBody>
      </p:sp>
      <p:pic>
        <p:nvPicPr>
          <p:cNvPr id="5" name="Picture 5">
            <a:extLst>
              <a:ext uri="{FF2B5EF4-FFF2-40B4-BE49-F238E27FC236}">
                <a16:creationId xmlns:a16="http://schemas.microsoft.com/office/drawing/2014/main" id="{FC835024-F8DF-4047-A9BC-810E5385CA31}"/>
              </a:ext>
            </a:extLst>
          </p:cNvPr>
          <p:cNvPicPr>
            <a:picLocks noGrp="1" noChangeAspect="1"/>
          </p:cNvPicPr>
          <p:nvPr>
            <p:ph idx="1"/>
          </p:nvPr>
        </p:nvPicPr>
        <p:blipFill>
          <a:blip r:embed="rId2"/>
          <a:stretch>
            <a:fillRect/>
          </a:stretch>
        </p:blipFill>
        <p:spPr>
          <a:xfrm>
            <a:off x="5183188" y="1580694"/>
            <a:ext cx="6172200" cy="3679581"/>
          </a:xfrm>
        </p:spPr>
      </p:pic>
      <p:sp>
        <p:nvSpPr>
          <p:cNvPr id="4" name="Text Placeholder 3">
            <a:extLst>
              <a:ext uri="{FF2B5EF4-FFF2-40B4-BE49-F238E27FC236}">
                <a16:creationId xmlns:a16="http://schemas.microsoft.com/office/drawing/2014/main" id="{412DBD5E-971F-4EA7-B428-FAD3EA2B2622}"/>
              </a:ext>
            </a:extLst>
          </p:cNvPr>
          <p:cNvSpPr>
            <a:spLocks noGrp="1"/>
          </p:cNvSpPr>
          <p:nvPr>
            <p:ph type="body" sz="half" idx="2"/>
          </p:nvPr>
        </p:nvSpPr>
        <p:spPr/>
        <p:txBody>
          <a:bodyPr vert="horz" lIns="91440" tIns="45720" rIns="91440" bIns="45720" rtlCol="0" anchor="t">
            <a:normAutofit/>
          </a:bodyPr>
          <a:lstStyle/>
          <a:p>
            <a:r>
              <a:rPr lang="en-US">
                <a:latin typeface="Aktiv Grotesk"/>
              </a:rPr>
              <a:t>Dictionaries are collections of key-value pairs. A dictionary can be created using `d = {key1:value1, key2:value2, ...}` syntax, or else from 2-ary tuples using `dictionary()`. New key value pairs can be assigned, and old values referenced, using `d[key]`. </a:t>
            </a:r>
            <a:endParaRPr lang="en-US"/>
          </a:p>
          <a:p>
            <a:endParaRPr lang="en-US"/>
          </a:p>
        </p:txBody>
      </p:sp>
    </p:spTree>
    <p:extLst>
      <p:ext uri="{BB962C8B-B14F-4D97-AF65-F5344CB8AC3E}">
        <p14:creationId xmlns:p14="http://schemas.microsoft.com/office/powerpoint/2010/main" val="800753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8BE4C8-8EC5-48A8-97EE-F748BE257F0C}"/>
              </a:ext>
            </a:extLst>
          </p:cNvPr>
          <p:cNvSpPr>
            <a:spLocks noGrp="1"/>
          </p:cNvSpPr>
          <p:nvPr>
            <p:ph type="title"/>
          </p:nvPr>
        </p:nvSpPr>
        <p:spPr/>
        <p:txBody>
          <a:bodyPr/>
          <a:lstStyle/>
          <a:p>
            <a:r>
              <a:rPr lang="en-US"/>
              <a:t>Functions</a:t>
            </a:r>
          </a:p>
        </p:txBody>
      </p:sp>
      <p:sp>
        <p:nvSpPr>
          <p:cNvPr id="4" name="Text Placeholder 3">
            <a:extLst>
              <a:ext uri="{FF2B5EF4-FFF2-40B4-BE49-F238E27FC236}">
                <a16:creationId xmlns:a16="http://schemas.microsoft.com/office/drawing/2014/main" id="{F9C07301-DDFA-4BD3-A617-21073C04FE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4830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22D-48F8-450E-A9DE-C571A0EB9626}"/>
              </a:ext>
            </a:extLst>
          </p:cNvPr>
          <p:cNvSpPr>
            <a:spLocks noGrp="1"/>
          </p:cNvSpPr>
          <p:nvPr>
            <p:ph type="title"/>
          </p:nvPr>
        </p:nvSpPr>
        <p:spPr/>
        <p:txBody>
          <a:bodyPr/>
          <a:lstStyle/>
          <a:p>
            <a:r>
              <a:rPr lang="en-US"/>
              <a:t>Functions</a:t>
            </a:r>
          </a:p>
        </p:txBody>
      </p:sp>
      <p:pic>
        <p:nvPicPr>
          <p:cNvPr id="7" name="Picture 7">
            <a:extLst>
              <a:ext uri="{FF2B5EF4-FFF2-40B4-BE49-F238E27FC236}">
                <a16:creationId xmlns:a16="http://schemas.microsoft.com/office/drawing/2014/main" id="{D29F52C6-6050-4C40-A680-6150074989D3}"/>
              </a:ext>
            </a:extLst>
          </p:cNvPr>
          <p:cNvPicPr>
            <a:picLocks noGrp="1" noChangeAspect="1"/>
          </p:cNvPicPr>
          <p:nvPr>
            <p:ph idx="1"/>
          </p:nvPr>
        </p:nvPicPr>
        <p:blipFill>
          <a:blip r:embed="rId2"/>
          <a:stretch>
            <a:fillRect/>
          </a:stretch>
        </p:blipFill>
        <p:spPr>
          <a:xfrm>
            <a:off x="6099269" y="2404951"/>
            <a:ext cx="4171950" cy="2042272"/>
          </a:xfrm>
        </p:spPr>
      </p:pic>
      <p:sp>
        <p:nvSpPr>
          <p:cNvPr id="4" name="Text Placeholder 3">
            <a:extLst>
              <a:ext uri="{FF2B5EF4-FFF2-40B4-BE49-F238E27FC236}">
                <a16:creationId xmlns:a16="http://schemas.microsoft.com/office/drawing/2014/main" id="{78FE4D7F-B4FD-4B03-AC67-54418F4AD2A3}"/>
              </a:ext>
            </a:extLst>
          </p:cNvPr>
          <p:cNvSpPr>
            <a:spLocks noGrp="1"/>
          </p:cNvSpPr>
          <p:nvPr>
            <p:ph type="body" sz="half" idx="2"/>
          </p:nvPr>
        </p:nvSpPr>
        <p:spPr/>
        <p:txBody>
          <a:bodyPr vert="horz" lIns="91440" tIns="45720" rIns="91440" bIns="45720" rtlCol="0" anchor="t">
            <a:normAutofit/>
          </a:bodyPr>
          <a:lstStyle/>
          <a:p>
            <a:pPr>
              <a:lnSpc>
                <a:spcPct val="100000"/>
              </a:lnSpc>
            </a:pPr>
            <a:r>
              <a:rPr lang="en-US">
                <a:latin typeface="Aktiv Grotesk"/>
              </a:rPr>
              <a:t>Functions are </a:t>
            </a:r>
            <a:r>
              <a:rPr lang="en-US" b="1">
                <a:latin typeface="Aktiv Grotesk"/>
              </a:rPr>
              <a:t>"self contained" modules of code that accomplish a specific task</a:t>
            </a:r>
            <a:r>
              <a:rPr lang="en-US">
                <a:latin typeface="Aktiv Grotesk"/>
              </a:rPr>
              <a:t>. Functions usually "take in" data, process it, and "return" a result. Once a function is written, it can be used over and repeatedly. Functions can be "called" from the inside of other functions.</a:t>
            </a:r>
          </a:p>
        </p:txBody>
      </p:sp>
    </p:spTree>
    <p:extLst>
      <p:ext uri="{BB962C8B-B14F-4D97-AF65-F5344CB8AC3E}">
        <p14:creationId xmlns:p14="http://schemas.microsoft.com/office/powerpoint/2010/main" val="26943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1D7D-3EBC-4995-9A5A-2630CCDAEF0E}"/>
              </a:ext>
            </a:extLst>
          </p:cNvPr>
          <p:cNvSpPr>
            <a:spLocks noGrp="1"/>
          </p:cNvSpPr>
          <p:nvPr>
            <p:ph type="title"/>
          </p:nvPr>
        </p:nvSpPr>
        <p:spPr/>
        <p:txBody>
          <a:bodyPr/>
          <a:lstStyle/>
          <a:p>
            <a:r>
              <a:rPr lang="en-US"/>
              <a:t>Functions</a:t>
            </a:r>
          </a:p>
        </p:txBody>
      </p:sp>
      <p:pic>
        <p:nvPicPr>
          <p:cNvPr id="6" name="Picture Placeholder 5">
            <a:extLst>
              <a:ext uri="{FF2B5EF4-FFF2-40B4-BE49-F238E27FC236}">
                <a16:creationId xmlns:a16="http://schemas.microsoft.com/office/drawing/2014/main" id="{719FED05-57A8-4C81-A4F5-23C1F49D5ED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096000" y="1587662"/>
            <a:ext cx="5256212" cy="2016534"/>
          </a:xfrm>
        </p:spPr>
      </p:pic>
      <p:sp>
        <p:nvSpPr>
          <p:cNvPr id="4" name="Text Placeholder 3">
            <a:extLst>
              <a:ext uri="{FF2B5EF4-FFF2-40B4-BE49-F238E27FC236}">
                <a16:creationId xmlns:a16="http://schemas.microsoft.com/office/drawing/2014/main" id="{126566EF-821B-4BB3-8E22-75C3B3B4C05C}"/>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a:latin typeface="Aktiv Grotesk"/>
              </a:rPr>
              <a:t>Arbitrary Arguments (or *</a:t>
            </a:r>
            <a:r>
              <a:rPr lang="en-US" err="1">
                <a:latin typeface="Aktiv Grotesk"/>
              </a:rPr>
              <a:t>args</a:t>
            </a:r>
            <a:r>
              <a:rPr lang="en-US">
                <a:latin typeface="Aktiv Grotesk"/>
              </a:rPr>
              <a:t>) are used if the no. of arguments is unknown.</a:t>
            </a:r>
            <a:endParaRPr lang="en-US"/>
          </a:p>
          <a:p>
            <a:pPr marL="285750" indent="-285750">
              <a:buChar char="•"/>
            </a:pPr>
            <a:r>
              <a:rPr lang="en-US">
                <a:latin typeface="Aktiv Grotesk"/>
              </a:rPr>
              <a:t>Arbitrary Keywords arguments (or **</a:t>
            </a:r>
            <a:r>
              <a:rPr lang="en-US" err="1">
                <a:latin typeface="Aktiv Grotesk"/>
              </a:rPr>
              <a:t>kwargs</a:t>
            </a:r>
            <a:r>
              <a:rPr lang="en-US">
                <a:latin typeface="Aktiv Grotesk"/>
              </a:rPr>
              <a:t>) are used if the no. of keywords is unknown.</a:t>
            </a:r>
          </a:p>
          <a:p>
            <a:endParaRPr lang="en-US"/>
          </a:p>
          <a:p>
            <a:endParaRPr lang="en-US"/>
          </a:p>
          <a:p>
            <a:endParaRPr lang="en-US"/>
          </a:p>
          <a:p>
            <a:endParaRPr lang="en-US"/>
          </a:p>
        </p:txBody>
      </p:sp>
      <p:pic>
        <p:nvPicPr>
          <p:cNvPr id="8" name="Picture 7">
            <a:extLst>
              <a:ext uri="{FF2B5EF4-FFF2-40B4-BE49-F238E27FC236}">
                <a16:creationId xmlns:a16="http://schemas.microsoft.com/office/drawing/2014/main" id="{2E867E05-F5CF-4D5A-A52C-0381BE65F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04196"/>
            <a:ext cx="5256212" cy="2160392"/>
          </a:xfrm>
          <a:prstGeom prst="rect">
            <a:avLst/>
          </a:prstGeom>
        </p:spPr>
      </p:pic>
    </p:spTree>
    <p:extLst>
      <p:ext uri="{BB962C8B-B14F-4D97-AF65-F5344CB8AC3E}">
        <p14:creationId xmlns:p14="http://schemas.microsoft.com/office/powerpoint/2010/main" val="174905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404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8A95-ED6C-4438-AA29-61CE79C421CE}"/>
              </a:ext>
            </a:extLst>
          </p:cNvPr>
          <p:cNvSpPr>
            <a:spLocks noGrp="1"/>
          </p:cNvSpPr>
          <p:nvPr>
            <p:ph type="title"/>
          </p:nvPr>
        </p:nvSpPr>
        <p:spPr/>
        <p:txBody>
          <a:bodyPr/>
          <a:lstStyle/>
          <a:p>
            <a:r>
              <a:rPr lang="en-US">
                <a:latin typeface="Aktiv Grotesk"/>
              </a:rPr>
              <a:t>Nested Functions</a:t>
            </a:r>
          </a:p>
        </p:txBody>
      </p:sp>
      <p:pic>
        <p:nvPicPr>
          <p:cNvPr id="5" name="Picture 5" descr="Text&#10;&#10;Description automatically generated">
            <a:extLst>
              <a:ext uri="{FF2B5EF4-FFF2-40B4-BE49-F238E27FC236}">
                <a16:creationId xmlns:a16="http://schemas.microsoft.com/office/drawing/2014/main" id="{1128E443-88F4-494A-BF15-A03C3B8775FE}"/>
              </a:ext>
            </a:extLst>
          </p:cNvPr>
          <p:cNvPicPr>
            <a:picLocks noGrp="1" noChangeAspect="1"/>
          </p:cNvPicPr>
          <p:nvPr>
            <p:ph idx="1"/>
          </p:nvPr>
        </p:nvPicPr>
        <p:blipFill>
          <a:blip r:embed="rId2"/>
          <a:stretch>
            <a:fillRect/>
          </a:stretch>
        </p:blipFill>
        <p:spPr>
          <a:xfrm>
            <a:off x="6780213" y="2058410"/>
            <a:ext cx="3397250" cy="2495550"/>
          </a:xfrm>
        </p:spPr>
      </p:pic>
      <p:sp>
        <p:nvSpPr>
          <p:cNvPr id="4" name="Text Placeholder 3">
            <a:extLst>
              <a:ext uri="{FF2B5EF4-FFF2-40B4-BE49-F238E27FC236}">
                <a16:creationId xmlns:a16="http://schemas.microsoft.com/office/drawing/2014/main" id="{1A915F76-183E-41EA-BC70-AF15387CF3BA}"/>
              </a:ext>
            </a:extLst>
          </p:cNvPr>
          <p:cNvSpPr>
            <a:spLocks noGrp="1"/>
          </p:cNvSpPr>
          <p:nvPr>
            <p:ph type="body" sz="half" idx="2"/>
          </p:nvPr>
        </p:nvSpPr>
        <p:spPr/>
        <p:txBody>
          <a:bodyPr vert="horz" lIns="91440" tIns="45720" rIns="91440" bIns="45720" rtlCol="0" anchor="t">
            <a:normAutofit/>
          </a:bodyPr>
          <a:lstStyle/>
          <a:p>
            <a:r>
              <a:rPr lang="en-US">
                <a:latin typeface="Aktiv Grotesk"/>
              </a:rPr>
              <a:t>It's possible to define functions within other functions, and even assign the function to a variable (thereby creating an alias for it). In the below example, `outer` returns a new function, created from argument `a`. The new function is assigned to `y` and then invoked. </a:t>
            </a:r>
            <a:endParaRPr lang="en-US"/>
          </a:p>
          <a:p>
            <a:endParaRPr lang="en-US"/>
          </a:p>
        </p:txBody>
      </p:sp>
    </p:spTree>
    <p:extLst>
      <p:ext uri="{BB962C8B-B14F-4D97-AF65-F5344CB8AC3E}">
        <p14:creationId xmlns:p14="http://schemas.microsoft.com/office/powerpoint/2010/main" val="3421449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CD2F-4938-4444-A7C0-8262FFDAF7C9}"/>
              </a:ext>
            </a:extLst>
          </p:cNvPr>
          <p:cNvSpPr>
            <a:spLocks noGrp="1"/>
          </p:cNvSpPr>
          <p:nvPr>
            <p:ph type="title"/>
          </p:nvPr>
        </p:nvSpPr>
        <p:spPr/>
        <p:txBody>
          <a:bodyPr/>
          <a:lstStyle/>
          <a:p>
            <a:r>
              <a:rPr lang="en-US">
                <a:latin typeface="Aktiv Grotesk"/>
              </a:rPr>
              <a:t>Lambda Function</a:t>
            </a:r>
          </a:p>
        </p:txBody>
      </p:sp>
      <p:pic>
        <p:nvPicPr>
          <p:cNvPr id="6" name="Picture 6" descr="Diagram&#10;&#10;Description automatically generated">
            <a:extLst>
              <a:ext uri="{FF2B5EF4-FFF2-40B4-BE49-F238E27FC236}">
                <a16:creationId xmlns:a16="http://schemas.microsoft.com/office/drawing/2014/main" id="{A6F1DCF0-6F87-46BA-AE79-E346E810C518}"/>
              </a:ext>
            </a:extLst>
          </p:cNvPr>
          <p:cNvPicPr>
            <a:picLocks noGrp="1" noChangeAspect="1"/>
          </p:cNvPicPr>
          <p:nvPr>
            <p:ph idx="1"/>
          </p:nvPr>
        </p:nvPicPr>
        <p:blipFill rotWithShape="1">
          <a:blip r:embed="rId2"/>
          <a:srcRect l="575" t="1183" r="432" b="1183"/>
          <a:stretch/>
        </p:blipFill>
        <p:spPr>
          <a:xfrm>
            <a:off x="1984283" y="1927972"/>
            <a:ext cx="8212143" cy="3942568"/>
          </a:xfrm>
        </p:spPr>
      </p:pic>
    </p:spTree>
    <p:extLst>
      <p:ext uri="{BB962C8B-B14F-4D97-AF65-F5344CB8AC3E}">
        <p14:creationId xmlns:p14="http://schemas.microsoft.com/office/powerpoint/2010/main" val="401958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340-AE00-4581-9468-A104B2ACF0CF}"/>
              </a:ext>
            </a:extLst>
          </p:cNvPr>
          <p:cNvSpPr>
            <a:spLocks noGrp="1"/>
          </p:cNvSpPr>
          <p:nvPr>
            <p:ph type="title"/>
          </p:nvPr>
        </p:nvSpPr>
        <p:spPr/>
        <p:txBody>
          <a:bodyPr/>
          <a:lstStyle/>
          <a:p>
            <a:r>
              <a:rPr lang="en-US">
                <a:latin typeface="Aktiv Grotesk"/>
              </a:rPr>
              <a:t>Namespace</a:t>
            </a:r>
          </a:p>
        </p:txBody>
      </p:sp>
      <p:pic>
        <p:nvPicPr>
          <p:cNvPr id="5" name="Picture 5" descr="Diagram&#10;&#10;Description automatically generated">
            <a:extLst>
              <a:ext uri="{FF2B5EF4-FFF2-40B4-BE49-F238E27FC236}">
                <a16:creationId xmlns:a16="http://schemas.microsoft.com/office/drawing/2014/main" id="{4F4F0856-705E-4036-B079-8AC06C1A0DCB}"/>
              </a:ext>
            </a:extLst>
          </p:cNvPr>
          <p:cNvPicPr>
            <a:picLocks noGrp="1" noChangeAspect="1"/>
          </p:cNvPicPr>
          <p:nvPr>
            <p:ph idx="1"/>
          </p:nvPr>
        </p:nvPicPr>
        <p:blipFill>
          <a:blip r:embed="rId2"/>
          <a:stretch>
            <a:fillRect/>
          </a:stretch>
        </p:blipFill>
        <p:spPr>
          <a:xfrm>
            <a:off x="5529568" y="987425"/>
            <a:ext cx="5479440" cy="4866120"/>
          </a:xfrm>
        </p:spPr>
      </p:pic>
      <p:sp>
        <p:nvSpPr>
          <p:cNvPr id="4" name="Text Placeholder 3">
            <a:extLst>
              <a:ext uri="{FF2B5EF4-FFF2-40B4-BE49-F238E27FC236}">
                <a16:creationId xmlns:a16="http://schemas.microsoft.com/office/drawing/2014/main" id="{551B2E88-9CDF-4B4C-91C9-F0AEFF71BBB9}"/>
              </a:ext>
            </a:extLst>
          </p:cNvPr>
          <p:cNvSpPr>
            <a:spLocks noGrp="1"/>
          </p:cNvSpPr>
          <p:nvPr>
            <p:ph type="body" sz="half" idx="2"/>
          </p:nvPr>
        </p:nvSpPr>
        <p:spPr/>
        <p:txBody>
          <a:bodyPr vert="horz" lIns="91440" tIns="45720" rIns="91440" bIns="45720" rtlCol="0" anchor="t">
            <a:normAutofit/>
          </a:bodyPr>
          <a:lstStyle/>
          <a:p>
            <a:r>
              <a:rPr lang="en-US" dirty="0">
                <a:latin typeface="Aktiv Grotesk"/>
              </a:rPr>
              <a:t>A namespace is </a:t>
            </a:r>
            <a:r>
              <a:rPr lang="en-US" b="1" dirty="0">
                <a:latin typeface="Aktiv Grotesk"/>
              </a:rPr>
              <a:t>a system that has a unique name for each object in Python</a:t>
            </a:r>
            <a:r>
              <a:rPr lang="en-US" dirty="0">
                <a:latin typeface="Aktiv Grotesk"/>
              </a:rPr>
              <a:t>. An object might be a variable or a method. Python itself maintains a namespace in the form of a Python dictionary.</a:t>
            </a:r>
          </a:p>
        </p:txBody>
      </p:sp>
    </p:spTree>
    <p:extLst>
      <p:ext uri="{BB962C8B-B14F-4D97-AF65-F5344CB8AC3E}">
        <p14:creationId xmlns:p14="http://schemas.microsoft.com/office/powerpoint/2010/main" val="357208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4CF0-12E5-4BBE-9B50-9423F27712FA}"/>
              </a:ext>
            </a:extLst>
          </p:cNvPr>
          <p:cNvSpPr>
            <a:spLocks noGrp="1"/>
          </p:cNvSpPr>
          <p:nvPr>
            <p:ph type="title"/>
          </p:nvPr>
        </p:nvSpPr>
        <p:spPr/>
        <p:txBody>
          <a:bodyPr/>
          <a:lstStyle/>
          <a:p>
            <a:r>
              <a:rPr lang="en-US">
                <a:latin typeface="Aktiv Grotesk"/>
              </a:rPr>
              <a:t>Scope</a:t>
            </a:r>
            <a:endParaRPr lang="en-US"/>
          </a:p>
        </p:txBody>
      </p:sp>
      <p:pic>
        <p:nvPicPr>
          <p:cNvPr id="5" name="Picture 5" descr="Diagram&#10;&#10;Description automatically generated">
            <a:extLst>
              <a:ext uri="{FF2B5EF4-FFF2-40B4-BE49-F238E27FC236}">
                <a16:creationId xmlns:a16="http://schemas.microsoft.com/office/drawing/2014/main" id="{FE949D75-5039-46FC-960A-E68885904E85}"/>
              </a:ext>
            </a:extLst>
          </p:cNvPr>
          <p:cNvPicPr>
            <a:picLocks noGrp="1" noChangeAspect="1"/>
          </p:cNvPicPr>
          <p:nvPr>
            <p:ph idx="1"/>
          </p:nvPr>
        </p:nvPicPr>
        <p:blipFill>
          <a:blip r:embed="rId2"/>
          <a:stretch>
            <a:fillRect/>
          </a:stretch>
        </p:blipFill>
        <p:spPr>
          <a:xfrm>
            <a:off x="6165850" y="1582160"/>
            <a:ext cx="4232275" cy="4146550"/>
          </a:xfrm>
        </p:spPr>
      </p:pic>
      <p:sp>
        <p:nvSpPr>
          <p:cNvPr id="4" name="Text Placeholder 3">
            <a:extLst>
              <a:ext uri="{FF2B5EF4-FFF2-40B4-BE49-F238E27FC236}">
                <a16:creationId xmlns:a16="http://schemas.microsoft.com/office/drawing/2014/main" id="{0958DBC9-DC69-4452-9980-B57EED51304B}"/>
              </a:ext>
            </a:extLst>
          </p:cNvPr>
          <p:cNvSpPr>
            <a:spLocks noGrp="1"/>
          </p:cNvSpPr>
          <p:nvPr>
            <p:ph type="body" sz="half" idx="2"/>
          </p:nvPr>
        </p:nvSpPr>
        <p:spPr/>
        <p:txBody>
          <a:bodyPr vert="horz" lIns="91440" tIns="45720" rIns="91440" bIns="45720" rtlCol="0" anchor="t">
            <a:normAutofit/>
          </a:bodyPr>
          <a:lstStyle/>
          <a:p>
            <a:r>
              <a:rPr lang="en-US">
                <a:latin typeface="Aktiv Grotesk"/>
              </a:rPr>
              <a:t>The scope </a:t>
            </a:r>
            <a:r>
              <a:rPr lang="en-US" b="1">
                <a:latin typeface="Aktiv Grotesk"/>
              </a:rPr>
              <a:t>defines the accessibility of the python object</a:t>
            </a:r>
            <a:r>
              <a:rPr lang="en-US">
                <a:latin typeface="Aktiv Grotesk"/>
              </a:rPr>
              <a:t>. To access the variable in the code, the scope must be defined as it cannot be accessed from anywhere in the program. The scope defines the set of rules which tell us how and where a variable can be searched.</a:t>
            </a:r>
          </a:p>
        </p:txBody>
      </p:sp>
    </p:spTree>
    <p:extLst>
      <p:ext uri="{BB962C8B-B14F-4D97-AF65-F5344CB8AC3E}">
        <p14:creationId xmlns:p14="http://schemas.microsoft.com/office/powerpoint/2010/main" val="1302626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B20E-F0A6-47CF-B32D-BE3E78CD156A}"/>
              </a:ext>
            </a:extLst>
          </p:cNvPr>
          <p:cNvSpPr>
            <a:spLocks noGrp="1"/>
          </p:cNvSpPr>
          <p:nvPr>
            <p:ph type="title"/>
          </p:nvPr>
        </p:nvSpPr>
        <p:spPr/>
        <p:txBody>
          <a:bodyPr/>
          <a:lstStyle/>
          <a:p>
            <a:r>
              <a:rPr lang="en-US"/>
              <a:t>Math Module</a:t>
            </a:r>
          </a:p>
        </p:txBody>
      </p:sp>
      <p:sp>
        <p:nvSpPr>
          <p:cNvPr id="3" name="Text Placeholder 2">
            <a:extLst>
              <a:ext uri="{FF2B5EF4-FFF2-40B4-BE49-F238E27FC236}">
                <a16:creationId xmlns:a16="http://schemas.microsoft.com/office/drawing/2014/main" id="{7327591A-2BD4-4EA2-A227-3145E370CC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126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F5A3-8673-4065-858B-C3096C8692F7}"/>
              </a:ext>
            </a:extLst>
          </p:cNvPr>
          <p:cNvSpPr>
            <a:spLocks noGrp="1"/>
          </p:cNvSpPr>
          <p:nvPr>
            <p:ph type="title"/>
          </p:nvPr>
        </p:nvSpPr>
        <p:spPr/>
        <p:txBody>
          <a:bodyPr/>
          <a:lstStyle/>
          <a:p>
            <a:r>
              <a:rPr lang="en-US" dirty="0">
                <a:latin typeface="Aktiv Grotesk"/>
              </a:rPr>
              <a:t>Math</a:t>
            </a:r>
            <a:endParaRPr lang="en-US" dirty="0"/>
          </a:p>
        </p:txBody>
      </p:sp>
      <p:sp>
        <p:nvSpPr>
          <p:cNvPr id="3" name="Content Placeholder 2">
            <a:extLst>
              <a:ext uri="{FF2B5EF4-FFF2-40B4-BE49-F238E27FC236}">
                <a16:creationId xmlns:a16="http://schemas.microsoft.com/office/drawing/2014/main" id="{62D2EF2C-C710-46CA-B862-D4BA89E2129B}"/>
              </a:ext>
            </a:extLst>
          </p:cNvPr>
          <p:cNvSpPr>
            <a:spLocks noGrp="1"/>
          </p:cNvSpPr>
          <p:nvPr>
            <p:ph idx="1"/>
          </p:nvPr>
        </p:nvSpPr>
        <p:spPr/>
        <p:txBody>
          <a:bodyPr vert="horz" lIns="91440" tIns="45720" rIns="91440" bIns="45720" rtlCol="0" anchor="t">
            <a:normAutofit/>
          </a:bodyPr>
          <a:lstStyle/>
          <a:p>
            <a:r>
              <a:rPr lang="en-US" dirty="0">
                <a:latin typeface="Aktiv Grotesk"/>
              </a:rPr>
              <a:t>Introduction. The Python Math Library </a:t>
            </a:r>
            <a:r>
              <a:rPr lang="en-US" b="1" dirty="0">
                <a:latin typeface="Aktiv Grotesk"/>
              </a:rPr>
              <a:t>provides us access to some common math functions and constants in Python</a:t>
            </a:r>
            <a:r>
              <a:rPr lang="en-US" dirty="0">
                <a:latin typeface="Aktiv Grotesk"/>
              </a:rPr>
              <a:t>, which we can use throughout our code for more complex mathematical computations. The library is a built-in Python module, therefore you don't have to do any installation to use it.</a:t>
            </a:r>
          </a:p>
          <a:p>
            <a:pPr marL="0" indent="0">
              <a:buNone/>
            </a:pPr>
            <a:endParaRPr lang="en-US"/>
          </a:p>
          <a:p>
            <a:endParaRPr lang="en-US"/>
          </a:p>
        </p:txBody>
      </p:sp>
    </p:spTree>
    <p:extLst>
      <p:ext uri="{BB962C8B-B14F-4D97-AF65-F5344CB8AC3E}">
        <p14:creationId xmlns:p14="http://schemas.microsoft.com/office/powerpoint/2010/main" val="391863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63E-F691-4A03-8F91-E3EE813C4049}"/>
              </a:ext>
            </a:extLst>
          </p:cNvPr>
          <p:cNvSpPr>
            <a:spLocks noGrp="1"/>
          </p:cNvSpPr>
          <p:nvPr>
            <p:ph type="title"/>
          </p:nvPr>
        </p:nvSpPr>
        <p:spPr/>
        <p:txBody>
          <a:bodyPr/>
          <a:lstStyle/>
          <a:p>
            <a:r>
              <a:rPr lang="en-US">
                <a:latin typeface="Aktiv Grotesk"/>
              </a:rPr>
              <a:t>Math Functions </a:t>
            </a:r>
          </a:p>
        </p:txBody>
      </p:sp>
      <p:sp>
        <p:nvSpPr>
          <p:cNvPr id="3" name="Picture Placeholder 2">
            <a:extLst>
              <a:ext uri="{FF2B5EF4-FFF2-40B4-BE49-F238E27FC236}">
                <a16:creationId xmlns:a16="http://schemas.microsoft.com/office/drawing/2014/main" id="{6DB5302E-A2AC-40C0-AB1D-1501408C1247}"/>
              </a:ext>
            </a:extLst>
          </p:cNvPr>
          <p:cNvSpPr>
            <a:spLocks noGrp="1"/>
          </p:cNvSpPr>
          <p:nvPr>
            <p:ph sz="half" idx="1"/>
          </p:nvPr>
        </p:nvSpPr>
        <p:spPr/>
        <p:txBody>
          <a:bodyPr/>
          <a:lstStyle/>
          <a:p>
            <a:endParaRPr lang="en-US"/>
          </a:p>
        </p:txBody>
      </p:sp>
      <p:sp>
        <p:nvSpPr>
          <p:cNvPr id="6" name="Picture Placeholder 5">
            <a:extLst>
              <a:ext uri="{FF2B5EF4-FFF2-40B4-BE49-F238E27FC236}">
                <a16:creationId xmlns:a16="http://schemas.microsoft.com/office/drawing/2014/main" id="{9F7BA7D7-85CD-4142-BE89-8617AF31D118}"/>
              </a:ext>
            </a:extLst>
          </p:cNvPr>
          <p:cNvSpPr>
            <a:spLocks noGrp="1"/>
          </p:cNvSpPr>
          <p:nvPr>
            <p:ph sz="half" idx="2"/>
          </p:nvPr>
        </p:nvSpPr>
        <p:spPr/>
        <p:txBody>
          <a:bodyPr/>
          <a:lstStyle/>
          <a:p>
            <a:endParaRPr lang="en-US"/>
          </a:p>
        </p:txBody>
      </p:sp>
      <p:graphicFrame>
        <p:nvGraphicFramePr>
          <p:cNvPr id="11" name="Table 5">
            <a:extLst>
              <a:ext uri="{FF2B5EF4-FFF2-40B4-BE49-F238E27FC236}">
                <a16:creationId xmlns:a16="http://schemas.microsoft.com/office/drawing/2014/main" id="{BD5EE96E-654A-4229-A254-540E946FFF99}"/>
              </a:ext>
            </a:extLst>
          </p:cNvPr>
          <p:cNvGraphicFramePr>
            <a:graphicFrameLocks noGrp="1"/>
          </p:cNvGraphicFramePr>
          <p:nvPr>
            <p:extLst>
              <p:ext uri="{D42A27DB-BD31-4B8C-83A1-F6EECF244321}">
                <p14:modId xmlns:p14="http://schemas.microsoft.com/office/powerpoint/2010/main" val="2119810869"/>
              </p:ext>
            </p:extLst>
          </p:nvPr>
        </p:nvGraphicFramePr>
        <p:xfrm>
          <a:off x="840441" y="1826558"/>
          <a:ext cx="5164951" cy="4048317"/>
        </p:xfrm>
        <a:graphic>
          <a:graphicData uri="http://schemas.openxmlformats.org/drawingml/2006/table">
            <a:tbl>
              <a:tblPr firstRow="1" bandRow="1">
                <a:tableStyleId>{5C22544A-7EE6-4342-B048-85BDC9FD1C3A}</a:tableStyleId>
              </a:tblPr>
              <a:tblGrid>
                <a:gridCol w="1567621">
                  <a:extLst>
                    <a:ext uri="{9D8B030D-6E8A-4147-A177-3AD203B41FA5}">
                      <a16:colId xmlns:a16="http://schemas.microsoft.com/office/drawing/2014/main" val="2416226079"/>
                    </a:ext>
                  </a:extLst>
                </a:gridCol>
                <a:gridCol w="3597330">
                  <a:extLst>
                    <a:ext uri="{9D8B030D-6E8A-4147-A177-3AD203B41FA5}">
                      <a16:colId xmlns:a16="http://schemas.microsoft.com/office/drawing/2014/main" val="2318946713"/>
                    </a:ext>
                  </a:extLst>
                </a:gridCol>
              </a:tblGrid>
              <a:tr h="419290">
                <a:tc>
                  <a:txBody>
                    <a:bodyPr/>
                    <a:lstStyle/>
                    <a:p>
                      <a:pPr algn="ctr"/>
                      <a:r>
                        <a:rPr lang="en-US" sz="2000">
                          <a:effectLst>
                            <a:outerShdw blurRad="38100" dist="38100" dir="2700000" algn="tl">
                              <a:srgbClr val="000000">
                                <a:alpha val="43137"/>
                              </a:srgbClr>
                            </a:outerShdw>
                          </a:effectLst>
                        </a:rPr>
                        <a:t>Function</a:t>
                      </a:r>
                    </a:p>
                  </a:txBody>
                  <a:tcPr>
                    <a:solidFill>
                      <a:srgbClr val="00B0F0"/>
                    </a:solidFill>
                  </a:tcPr>
                </a:tc>
                <a:tc>
                  <a:txBody>
                    <a:bodyPr/>
                    <a:lstStyle/>
                    <a:p>
                      <a:pPr algn="ctr"/>
                      <a:r>
                        <a:rPr lang="en-US" sz="2000">
                          <a:effectLst>
                            <a:outerShdw blurRad="38100" dist="38100" dir="2700000" algn="tl">
                              <a:srgbClr val="000000">
                                <a:alpha val="43137"/>
                              </a:srgbClr>
                            </a:outerShdw>
                          </a:effectLst>
                        </a:rPr>
                        <a:t>Description</a:t>
                      </a:r>
                    </a:p>
                  </a:txBody>
                  <a:tcPr>
                    <a:solidFill>
                      <a:srgbClr val="00B0F0"/>
                    </a:solidFill>
                  </a:tcPr>
                </a:tc>
                <a:extLst>
                  <a:ext uri="{0D108BD9-81ED-4DB2-BD59-A6C34878D82A}">
                    <a16:rowId xmlns:a16="http://schemas.microsoft.com/office/drawing/2014/main" val="3862275439"/>
                  </a:ext>
                </a:extLst>
              </a:tr>
              <a:tr h="592789">
                <a:tc>
                  <a:txBody>
                    <a:bodyPr/>
                    <a:lstStyle/>
                    <a:p>
                      <a:pPr algn="ctr"/>
                      <a:r>
                        <a:rPr lang="en-US" sz="2000"/>
                        <a:t>min()</a:t>
                      </a:r>
                    </a:p>
                  </a:txBody>
                  <a:tcPr>
                    <a:solidFill>
                      <a:schemeClr val="bg1"/>
                    </a:solidFill>
                  </a:tcPr>
                </a:tc>
                <a:tc>
                  <a:txBody>
                    <a:bodyPr/>
                    <a:lstStyle/>
                    <a:p>
                      <a:pPr algn="ctr"/>
                      <a:r>
                        <a:rPr lang="en-US" sz="2000"/>
                        <a:t>Returns minimum value</a:t>
                      </a:r>
                    </a:p>
                  </a:txBody>
                  <a:tcPr>
                    <a:solidFill>
                      <a:schemeClr val="bg1"/>
                    </a:solidFill>
                  </a:tcPr>
                </a:tc>
                <a:extLst>
                  <a:ext uri="{0D108BD9-81ED-4DB2-BD59-A6C34878D82A}">
                    <a16:rowId xmlns:a16="http://schemas.microsoft.com/office/drawing/2014/main" val="25478589"/>
                  </a:ext>
                </a:extLst>
              </a:tr>
              <a:tr h="578331">
                <a:tc>
                  <a:txBody>
                    <a:bodyPr/>
                    <a:lstStyle/>
                    <a:p>
                      <a:pPr algn="ctr"/>
                      <a:r>
                        <a:rPr lang="en-US" sz="2000" dirty="0"/>
                        <a:t>max()</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Returns maximum value</a:t>
                      </a:r>
                    </a:p>
                  </a:txBody>
                  <a:tcPr>
                    <a:solidFill>
                      <a:schemeClr val="bg1"/>
                    </a:solidFill>
                  </a:tcPr>
                </a:tc>
                <a:extLst>
                  <a:ext uri="{0D108BD9-81ED-4DB2-BD59-A6C34878D82A}">
                    <a16:rowId xmlns:a16="http://schemas.microsoft.com/office/drawing/2014/main" val="1534466076"/>
                  </a:ext>
                </a:extLst>
              </a:tr>
              <a:tr h="563872">
                <a:tc>
                  <a:txBody>
                    <a:bodyPr/>
                    <a:lstStyle/>
                    <a:p>
                      <a:pPr algn="ctr"/>
                      <a:r>
                        <a:rPr lang="en-US" sz="2000" dirty="0"/>
                        <a:t>abs()</a:t>
                      </a:r>
                    </a:p>
                  </a:txBody>
                  <a:tcPr>
                    <a:solidFill>
                      <a:schemeClr val="bg1"/>
                    </a:solidFill>
                  </a:tcPr>
                </a:tc>
                <a:tc>
                  <a:txBody>
                    <a:bodyPr/>
                    <a:lstStyle/>
                    <a:p>
                      <a:pPr algn="ctr"/>
                      <a:r>
                        <a:rPr lang="en-US" sz="2000"/>
                        <a:t>Returns absolute value</a:t>
                      </a:r>
                    </a:p>
                  </a:txBody>
                  <a:tcPr>
                    <a:solidFill>
                      <a:schemeClr val="bg1"/>
                    </a:solidFill>
                  </a:tcPr>
                </a:tc>
                <a:extLst>
                  <a:ext uri="{0D108BD9-81ED-4DB2-BD59-A6C34878D82A}">
                    <a16:rowId xmlns:a16="http://schemas.microsoft.com/office/drawing/2014/main" val="3074111203"/>
                  </a:ext>
                </a:extLst>
              </a:tr>
              <a:tr h="592789">
                <a:tc>
                  <a:txBody>
                    <a:bodyPr/>
                    <a:lstStyle/>
                    <a:p>
                      <a:pPr algn="ctr"/>
                      <a:r>
                        <a:rPr lang="en-US" sz="2000"/>
                        <a:t>pow()</a:t>
                      </a:r>
                    </a:p>
                  </a:txBody>
                  <a:tcPr>
                    <a:solidFill>
                      <a:schemeClr val="bg1"/>
                    </a:solidFill>
                  </a:tcPr>
                </a:tc>
                <a:tc>
                  <a:txBody>
                    <a:bodyPr/>
                    <a:lstStyle/>
                    <a:p>
                      <a:pPr algn="ctr"/>
                      <a:r>
                        <a:rPr lang="en-US" sz="2000" dirty="0"/>
                        <a:t>Returns power of values</a:t>
                      </a:r>
                    </a:p>
                  </a:txBody>
                  <a:tcPr>
                    <a:solidFill>
                      <a:schemeClr val="bg1"/>
                    </a:solidFill>
                  </a:tcPr>
                </a:tc>
                <a:extLst>
                  <a:ext uri="{0D108BD9-81ED-4DB2-BD59-A6C34878D82A}">
                    <a16:rowId xmlns:a16="http://schemas.microsoft.com/office/drawing/2014/main" val="3209303246"/>
                  </a:ext>
                </a:extLst>
              </a:tr>
              <a:tr h="578331">
                <a:tc>
                  <a:txBody>
                    <a:bodyPr/>
                    <a:lstStyle/>
                    <a:p>
                      <a:pPr algn="ctr"/>
                      <a:r>
                        <a:rPr lang="en-US" sz="2000" dirty="0"/>
                        <a:t>sum()</a:t>
                      </a:r>
                    </a:p>
                  </a:txBody>
                  <a:tcPr>
                    <a:solidFill>
                      <a:schemeClr val="bg1"/>
                    </a:solidFill>
                  </a:tcPr>
                </a:tc>
                <a:tc>
                  <a:txBody>
                    <a:bodyPr/>
                    <a:lstStyle/>
                    <a:p>
                      <a:pPr algn="ctr"/>
                      <a:r>
                        <a:rPr lang="en-US" sz="2000" dirty="0"/>
                        <a:t>Returns sum of values</a:t>
                      </a:r>
                    </a:p>
                  </a:txBody>
                  <a:tcPr>
                    <a:solidFill>
                      <a:schemeClr val="bg1"/>
                    </a:solidFill>
                  </a:tcPr>
                </a:tc>
                <a:extLst>
                  <a:ext uri="{0D108BD9-81ED-4DB2-BD59-A6C34878D82A}">
                    <a16:rowId xmlns:a16="http://schemas.microsoft.com/office/drawing/2014/main" val="1296381098"/>
                  </a:ext>
                </a:extLst>
              </a:tr>
              <a:tr h="722915">
                <a:tc>
                  <a:txBody>
                    <a:bodyPr/>
                    <a:lstStyle/>
                    <a:p>
                      <a:pPr algn="ctr"/>
                      <a:r>
                        <a:rPr lang="en-US" sz="2000" dirty="0"/>
                        <a:t>round()</a:t>
                      </a:r>
                    </a:p>
                  </a:txBody>
                  <a:tcPr>
                    <a:solidFill>
                      <a:schemeClr val="bg1"/>
                    </a:solidFill>
                  </a:tcPr>
                </a:tc>
                <a:tc>
                  <a:txBody>
                    <a:bodyPr/>
                    <a:lstStyle/>
                    <a:p>
                      <a:pPr algn="ctr"/>
                      <a:r>
                        <a:rPr lang="en-US" sz="2000"/>
                        <a:t>Returns nearest integer to its input</a:t>
                      </a:r>
                    </a:p>
                  </a:txBody>
                  <a:tcPr>
                    <a:solidFill>
                      <a:schemeClr val="bg1"/>
                    </a:solidFill>
                  </a:tcPr>
                </a:tc>
                <a:extLst>
                  <a:ext uri="{0D108BD9-81ED-4DB2-BD59-A6C34878D82A}">
                    <a16:rowId xmlns:a16="http://schemas.microsoft.com/office/drawing/2014/main" val="1136772928"/>
                  </a:ext>
                </a:extLst>
              </a:tr>
            </a:tbl>
          </a:graphicData>
        </a:graphic>
      </p:graphicFrame>
      <p:graphicFrame>
        <p:nvGraphicFramePr>
          <p:cNvPr id="13" name="Table 5">
            <a:extLst>
              <a:ext uri="{FF2B5EF4-FFF2-40B4-BE49-F238E27FC236}">
                <a16:creationId xmlns:a16="http://schemas.microsoft.com/office/drawing/2014/main" id="{01AAD102-BBD8-4CDC-BAAD-C762DD74FBD8}"/>
              </a:ext>
            </a:extLst>
          </p:cNvPr>
          <p:cNvGraphicFramePr>
            <a:graphicFrameLocks noGrp="1"/>
          </p:cNvGraphicFramePr>
          <p:nvPr>
            <p:extLst>
              <p:ext uri="{D42A27DB-BD31-4B8C-83A1-F6EECF244321}">
                <p14:modId xmlns:p14="http://schemas.microsoft.com/office/powerpoint/2010/main" val="1974917197"/>
              </p:ext>
            </p:extLst>
          </p:nvPr>
        </p:nvGraphicFramePr>
        <p:xfrm>
          <a:off x="6174441" y="1837764"/>
          <a:ext cx="5192966" cy="4175760"/>
        </p:xfrm>
        <a:graphic>
          <a:graphicData uri="http://schemas.openxmlformats.org/drawingml/2006/table">
            <a:tbl>
              <a:tblPr firstRow="1" bandRow="1">
                <a:tableStyleId>{5C22544A-7EE6-4342-B048-85BDC9FD1C3A}</a:tableStyleId>
              </a:tblPr>
              <a:tblGrid>
                <a:gridCol w="1584242">
                  <a:extLst>
                    <a:ext uri="{9D8B030D-6E8A-4147-A177-3AD203B41FA5}">
                      <a16:colId xmlns:a16="http://schemas.microsoft.com/office/drawing/2014/main" val="2416226079"/>
                    </a:ext>
                  </a:extLst>
                </a:gridCol>
                <a:gridCol w="3608724">
                  <a:extLst>
                    <a:ext uri="{9D8B030D-6E8A-4147-A177-3AD203B41FA5}">
                      <a16:colId xmlns:a16="http://schemas.microsoft.com/office/drawing/2014/main" val="2318946713"/>
                    </a:ext>
                  </a:extLst>
                </a:gridCol>
              </a:tblGrid>
              <a:tr h="384755">
                <a:tc>
                  <a:txBody>
                    <a:bodyPr/>
                    <a:lstStyle/>
                    <a:p>
                      <a:pPr algn="ctr"/>
                      <a:r>
                        <a:rPr lang="en-US" sz="2000">
                          <a:effectLst>
                            <a:outerShdw blurRad="38100" dist="38100" dir="2700000" algn="tl">
                              <a:srgbClr val="000000">
                                <a:alpha val="43137"/>
                              </a:srgbClr>
                            </a:outerShdw>
                          </a:effectLst>
                        </a:rPr>
                        <a:t>Function</a:t>
                      </a:r>
                    </a:p>
                  </a:txBody>
                  <a:tcPr>
                    <a:solidFill>
                      <a:srgbClr val="00B0F0"/>
                    </a:solidFill>
                  </a:tcPr>
                </a:tc>
                <a:tc>
                  <a:txBody>
                    <a:bodyPr/>
                    <a:lstStyle/>
                    <a:p>
                      <a:pPr algn="ctr"/>
                      <a:r>
                        <a:rPr lang="en-US" sz="2000">
                          <a:effectLst>
                            <a:outerShdw blurRad="38100" dist="38100" dir="2700000" algn="tl">
                              <a:srgbClr val="000000">
                                <a:alpha val="43137"/>
                              </a:srgbClr>
                            </a:outerShdw>
                          </a:effectLst>
                        </a:rPr>
                        <a:t>Description</a:t>
                      </a:r>
                    </a:p>
                  </a:txBody>
                  <a:tcPr>
                    <a:solidFill>
                      <a:srgbClr val="00B0F0"/>
                    </a:solidFill>
                  </a:tcPr>
                </a:tc>
                <a:extLst>
                  <a:ext uri="{0D108BD9-81ED-4DB2-BD59-A6C34878D82A}">
                    <a16:rowId xmlns:a16="http://schemas.microsoft.com/office/drawing/2014/main" val="3862275439"/>
                  </a:ext>
                </a:extLst>
              </a:tr>
              <a:tr h="344953">
                <a:tc>
                  <a:txBody>
                    <a:bodyPr/>
                    <a:lstStyle/>
                    <a:p>
                      <a:pPr algn="ctr"/>
                      <a:r>
                        <a:rPr lang="en-US" sz="1800"/>
                        <a:t>sqrt()</a:t>
                      </a:r>
                    </a:p>
                  </a:txBody>
                  <a:tcPr>
                    <a:solidFill>
                      <a:schemeClr val="bg1"/>
                    </a:solidFill>
                  </a:tcPr>
                </a:tc>
                <a:tc>
                  <a:txBody>
                    <a:bodyPr/>
                    <a:lstStyle/>
                    <a:p>
                      <a:pPr algn="ctr"/>
                      <a:r>
                        <a:rPr lang="en-US" sz="1800"/>
                        <a:t>Returns the square root of a value</a:t>
                      </a:r>
                    </a:p>
                  </a:txBody>
                  <a:tcPr>
                    <a:solidFill>
                      <a:schemeClr val="bg1"/>
                    </a:solidFill>
                  </a:tcPr>
                </a:tc>
                <a:extLst>
                  <a:ext uri="{0D108BD9-81ED-4DB2-BD59-A6C34878D82A}">
                    <a16:rowId xmlns:a16="http://schemas.microsoft.com/office/drawing/2014/main" val="25478589"/>
                  </a:ext>
                </a:extLst>
              </a:tr>
              <a:tr h="610303">
                <a:tc>
                  <a:txBody>
                    <a:bodyPr/>
                    <a:lstStyle/>
                    <a:p>
                      <a:pPr algn="ctr"/>
                      <a:r>
                        <a:rPr lang="en-US" sz="1800"/>
                        <a:t>ceil()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Rounds a number up to the nearest integer</a:t>
                      </a:r>
                    </a:p>
                  </a:txBody>
                  <a:tcPr>
                    <a:solidFill>
                      <a:schemeClr val="bg1"/>
                    </a:solidFill>
                  </a:tcPr>
                </a:tc>
                <a:extLst>
                  <a:ext uri="{0D108BD9-81ED-4DB2-BD59-A6C34878D82A}">
                    <a16:rowId xmlns:a16="http://schemas.microsoft.com/office/drawing/2014/main" val="1534466076"/>
                  </a:ext>
                </a:extLst>
              </a:tr>
              <a:tr h="344953">
                <a:tc>
                  <a:txBody>
                    <a:bodyPr/>
                    <a:lstStyle/>
                    <a:p>
                      <a:pPr algn="ctr"/>
                      <a:r>
                        <a:rPr lang="en-US" sz="1800" dirty="0"/>
                        <a:t>exp()</a:t>
                      </a:r>
                    </a:p>
                  </a:txBody>
                  <a:tcPr>
                    <a:solidFill>
                      <a:schemeClr val="bg1"/>
                    </a:solidFill>
                  </a:tcPr>
                </a:tc>
                <a:tc>
                  <a:txBody>
                    <a:bodyPr/>
                    <a:lstStyle/>
                    <a:p>
                      <a:pPr algn="ctr"/>
                      <a:r>
                        <a:rPr lang="en-US" sz="1800" dirty="0"/>
                        <a:t>Returns E raised to the power of x</a:t>
                      </a:r>
                    </a:p>
                  </a:txBody>
                  <a:tcPr>
                    <a:solidFill>
                      <a:schemeClr val="bg1"/>
                    </a:solidFill>
                  </a:tcPr>
                </a:tc>
                <a:extLst>
                  <a:ext uri="{0D108BD9-81ED-4DB2-BD59-A6C34878D82A}">
                    <a16:rowId xmlns:a16="http://schemas.microsoft.com/office/drawing/2014/main" val="3209303246"/>
                  </a:ext>
                </a:extLst>
              </a:tr>
              <a:tr h="344953">
                <a:tc>
                  <a:txBody>
                    <a:bodyPr/>
                    <a:lstStyle/>
                    <a:p>
                      <a:pPr algn="ctr"/>
                      <a:r>
                        <a:rPr lang="en-US" sz="1800" dirty="0"/>
                        <a:t>cos()</a:t>
                      </a:r>
                    </a:p>
                  </a:txBody>
                  <a:tcPr>
                    <a:solidFill>
                      <a:schemeClr val="bg1"/>
                    </a:solidFill>
                  </a:tcPr>
                </a:tc>
                <a:tc>
                  <a:txBody>
                    <a:bodyPr/>
                    <a:lstStyle/>
                    <a:p>
                      <a:pPr algn="ctr"/>
                      <a:r>
                        <a:rPr lang="en-US" sz="1800" dirty="0"/>
                        <a:t>Returns the cosine of a number</a:t>
                      </a:r>
                    </a:p>
                  </a:txBody>
                  <a:tcPr>
                    <a:solidFill>
                      <a:schemeClr val="bg1"/>
                    </a:solidFill>
                  </a:tcPr>
                </a:tc>
                <a:extLst>
                  <a:ext uri="{0D108BD9-81ED-4DB2-BD59-A6C34878D82A}">
                    <a16:rowId xmlns:a16="http://schemas.microsoft.com/office/drawing/2014/main" val="1296381098"/>
                  </a:ext>
                </a:extLst>
              </a:tr>
              <a:tr h="610303">
                <a:tc>
                  <a:txBody>
                    <a:bodyPr/>
                    <a:lstStyle/>
                    <a:p>
                      <a:pPr algn="ctr"/>
                      <a:r>
                        <a:rPr lang="en-US" sz="1800" dirty="0"/>
                        <a:t>log()</a:t>
                      </a:r>
                    </a:p>
                  </a:txBody>
                  <a:tcPr>
                    <a:solidFill>
                      <a:schemeClr val="bg1"/>
                    </a:solidFill>
                  </a:tcPr>
                </a:tc>
                <a:tc>
                  <a:txBody>
                    <a:bodyPr/>
                    <a:lstStyle/>
                    <a:p>
                      <a:pPr algn="ctr"/>
                      <a:r>
                        <a:rPr lang="en-US" sz="1800" b="0" i="0" kern="1200" dirty="0">
                          <a:solidFill>
                            <a:schemeClr val="dk1"/>
                          </a:solidFill>
                          <a:effectLst/>
                          <a:latin typeface="+mn-lt"/>
                          <a:ea typeface="+mn-ea"/>
                          <a:cs typeface="+mn-cs"/>
                        </a:rPr>
                        <a:t>Returns the natural logarithm of a number</a:t>
                      </a:r>
                      <a:endParaRPr lang="en-US" sz="1800" dirty="0"/>
                    </a:p>
                  </a:txBody>
                  <a:tcPr>
                    <a:solidFill>
                      <a:schemeClr val="bg1"/>
                    </a:solidFill>
                  </a:tcPr>
                </a:tc>
                <a:extLst>
                  <a:ext uri="{0D108BD9-81ED-4DB2-BD59-A6C34878D82A}">
                    <a16:rowId xmlns:a16="http://schemas.microsoft.com/office/drawing/2014/main" val="1136772928"/>
                  </a:ext>
                </a:extLst>
              </a:tr>
              <a:tr h="358221">
                <a:tc>
                  <a:txBody>
                    <a:bodyPr/>
                    <a:lstStyle/>
                    <a:p>
                      <a:pPr algn="ctr"/>
                      <a:r>
                        <a:rPr lang="en-US" sz="1800" dirty="0"/>
                        <a:t>pi</a:t>
                      </a:r>
                    </a:p>
                  </a:txBody>
                  <a:tcPr>
                    <a:solidFill>
                      <a:schemeClr val="bg1"/>
                    </a:solidFill>
                  </a:tcPr>
                </a:tc>
                <a:tc>
                  <a:txBody>
                    <a:bodyPr/>
                    <a:lstStyle/>
                    <a:p>
                      <a:pPr algn="ctr"/>
                      <a:r>
                        <a:rPr lang="en-US" sz="1800" b="0" i="0" kern="1200" dirty="0">
                          <a:solidFill>
                            <a:schemeClr val="dk1"/>
                          </a:solidFill>
                          <a:effectLst/>
                          <a:latin typeface="+mn-lt"/>
                          <a:ea typeface="+mn-ea"/>
                          <a:cs typeface="+mn-cs"/>
                        </a:rPr>
                        <a:t>Returns PI (3.1415...)</a:t>
                      </a:r>
                      <a:endParaRPr lang="en-US" sz="1800" dirty="0"/>
                    </a:p>
                  </a:txBody>
                  <a:tcPr>
                    <a:solidFill>
                      <a:schemeClr val="bg1"/>
                    </a:solidFill>
                  </a:tcPr>
                </a:tc>
                <a:extLst>
                  <a:ext uri="{0D108BD9-81ED-4DB2-BD59-A6C34878D82A}">
                    <a16:rowId xmlns:a16="http://schemas.microsoft.com/office/drawing/2014/main" val="3850038394"/>
                  </a:ext>
                </a:extLst>
              </a:tr>
              <a:tr h="344953">
                <a:tc>
                  <a:txBody>
                    <a:bodyPr/>
                    <a:lstStyle/>
                    <a:p>
                      <a:pPr algn="ctr"/>
                      <a:r>
                        <a:rPr lang="en-US" sz="1800" dirty="0"/>
                        <a:t>e</a:t>
                      </a:r>
                    </a:p>
                  </a:txBody>
                  <a:tcPr>
                    <a:solidFill>
                      <a:schemeClr val="bg1"/>
                    </a:solidFill>
                  </a:tcPr>
                </a:tc>
                <a:tc>
                  <a:txBody>
                    <a:bodyPr/>
                    <a:lstStyle/>
                    <a:p>
                      <a:pPr algn="ctr"/>
                      <a:r>
                        <a:rPr lang="en-US" sz="1800" b="0" i="0" kern="1200" dirty="0">
                          <a:solidFill>
                            <a:schemeClr val="dk1"/>
                          </a:solidFill>
                          <a:effectLst/>
                          <a:latin typeface="+mn-lt"/>
                          <a:ea typeface="+mn-ea"/>
                          <a:cs typeface="+mn-cs"/>
                        </a:rPr>
                        <a:t>Returns Euler's number (2.7182...)</a:t>
                      </a:r>
                      <a:endParaRPr lang="en-US" sz="1800" dirty="0"/>
                    </a:p>
                  </a:txBody>
                  <a:tcPr>
                    <a:solidFill>
                      <a:schemeClr val="bg1"/>
                    </a:solidFill>
                  </a:tcPr>
                </a:tc>
                <a:extLst>
                  <a:ext uri="{0D108BD9-81ED-4DB2-BD59-A6C34878D82A}">
                    <a16:rowId xmlns:a16="http://schemas.microsoft.com/office/drawing/2014/main" val="3211083039"/>
                  </a:ext>
                </a:extLst>
              </a:tr>
              <a:tr h="650105">
                <a:tc>
                  <a:txBody>
                    <a:bodyPr/>
                    <a:lstStyle/>
                    <a:p>
                      <a:pPr algn="ctr"/>
                      <a:r>
                        <a:rPr lang="en-US" sz="1800" dirty="0"/>
                        <a:t>inf</a:t>
                      </a:r>
                    </a:p>
                  </a:txBody>
                  <a:tcPr>
                    <a:solidFill>
                      <a:schemeClr val="bg1"/>
                    </a:solidFill>
                  </a:tcPr>
                </a:tc>
                <a:tc>
                  <a:txBody>
                    <a:bodyPr/>
                    <a:lstStyle/>
                    <a:p>
                      <a:pPr algn="l" fontAlgn="t"/>
                      <a:r>
                        <a:rPr lang="en-US" sz="1800" dirty="0">
                          <a:effectLst/>
                        </a:rPr>
                        <a:t>Returns a floating-point positive infinity</a:t>
                      </a:r>
                    </a:p>
                  </a:txBody>
                  <a:tcPr marL="60960" marR="60960" marT="60960" marB="60960">
                    <a:solidFill>
                      <a:schemeClr val="bg1"/>
                    </a:solidFill>
                  </a:tcPr>
                </a:tc>
                <a:extLst>
                  <a:ext uri="{0D108BD9-81ED-4DB2-BD59-A6C34878D82A}">
                    <a16:rowId xmlns:a16="http://schemas.microsoft.com/office/drawing/2014/main" val="1021005799"/>
                  </a:ext>
                </a:extLst>
              </a:tr>
            </a:tbl>
          </a:graphicData>
        </a:graphic>
      </p:graphicFrame>
    </p:spTree>
    <p:extLst>
      <p:ext uri="{BB962C8B-B14F-4D97-AF65-F5344CB8AC3E}">
        <p14:creationId xmlns:p14="http://schemas.microsoft.com/office/powerpoint/2010/main" val="1012709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E6C1-930C-4EBF-88D4-FD0FCF8C8F88}"/>
              </a:ext>
            </a:extLst>
          </p:cNvPr>
          <p:cNvSpPr>
            <a:spLocks noGrp="1"/>
          </p:cNvSpPr>
          <p:nvPr>
            <p:ph type="title"/>
          </p:nvPr>
        </p:nvSpPr>
        <p:spPr/>
        <p:txBody>
          <a:bodyPr/>
          <a:lstStyle/>
          <a:p>
            <a:r>
              <a:rPr lang="en-US" dirty="0"/>
              <a:t>OS Module</a:t>
            </a:r>
          </a:p>
        </p:txBody>
      </p:sp>
      <p:sp>
        <p:nvSpPr>
          <p:cNvPr id="3" name="Text Placeholder 2">
            <a:extLst>
              <a:ext uri="{FF2B5EF4-FFF2-40B4-BE49-F238E27FC236}">
                <a16:creationId xmlns:a16="http://schemas.microsoft.com/office/drawing/2014/main" id="{18DB3407-3AEF-4D5D-BF95-0B88C0BDF7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0006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4C15-E525-4523-9223-E72F4CA44A9A}"/>
              </a:ext>
            </a:extLst>
          </p:cNvPr>
          <p:cNvSpPr>
            <a:spLocks noGrp="1"/>
          </p:cNvSpPr>
          <p:nvPr>
            <p:ph type="title"/>
          </p:nvPr>
        </p:nvSpPr>
        <p:spPr/>
        <p:txBody>
          <a:bodyPr/>
          <a:lstStyle/>
          <a:p>
            <a:r>
              <a:rPr lang="en-US" err="1">
                <a:latin typeface="Aktiv Grotesk"/>
              </a:rPr>
              <a:t>Os</a:t>
            </a:r>
            <a:endParaRPr lang="en-US" err="1"/>
          </a:p>
        </p:txBody>
      </p:sp>
      <p:sp>
        <p:nvSpPr>
          <p:cNvPr id="3" name="Content Placeholder 2">
            <a:extLst>
              <a:ext uri="{FF2B5EF4-FFF2-40B4-BE49-F238E27FC236}">
                <a16:creationId xmlns:a16="http://schemas.microsoft.com/office/drawing/2014/main" id="{B49F5638-0E41-4261-A889-61F589E3072F}"/>
              </a:ext>
            </a:extLst>
          </p:cNvPr>
          <p:cNvSpPr>
            <a:spLocks noGrp="1"/>
          </p:cNvSpPr>
          <p:nvPr>
            <p:ph idx="1"/>
          </p:nvPr>
        </p:nvSpPr>
        <p:spPr/>
        <p:txBody>
          <a:bodyPr vert="horz" lIns="91440" tIns="45720" rIns="91440" bIns="45720" rtlCol="0" anchor="t">
            <a:normAutofit/>
          </a:bodyPr>
          <a:lstStyle/>
          <a:p>
            <a:r>
              <a:rPr lang="en-US" dirty="0">
                <a:latin typeface="Aktiv Grotesk"/>
              </a:rPr>
              <a:t>The OS module in Python </a:t>
            </a:r>
            <a:r>
              <a:rPr lang="en-US" b="1" dirty="0">
                <a:latin typeface="Aktiv Grotesk"/>
              </a:rPr>
              <a:t>provides functions for interacting with the operating system</a:t>
            </a:r>
            <a:r>
              <a:rPr lang="en-US" dirty="0">
                <a:latin typeface="Aktiv Grotesk"/>
              </a:rPr>
              <a:t>. OS comes under Python's standard utility modules. This module provides a portable way of using operating system-dependent functionality.</a:t>
            </a:r>
          </a:p>
          <a:p>
            <a:pPr marL="0" indent="0">
              <a:buNone/>
            </a:pPr>
            <a:endParaRPr lang="en-US"/>
          </a:p>
          <a:p>
            <a:r>
              <a:rPr lang="en-US" dirty="0">
                <a:latin typeface="Aktiv Grotesk"/>
              </a:rPr>
              <a:t>What we can do the </a:t>
            </a:r>
            <a:r>
              <a:rPr lang="en-US" dirty="0" err="1">
                <a:latin typeface="Aktiv Grotesk"/>
              </a:rPr>
              <a:t>os</a:t>
            </a:r>
            <a:r>
              <a:rPr lang="en-US" dirty="0">
                <a:latin typeface="Aktiv Grotesk"/>
              </a:rPr>
              <a:t> module: </a:t>
            </a:r>
            <a:endParaRPr lang="en-US"/>
          </a:p>
          <a:p>
            <a:r>
              <a:rPr lang="en-US" sz="1600" b="1" dirty="0">
                <a:latin typeface="Aktiv Grotesk"/>
              </a:rPr>
              <a:t>Creating a Directory</a:t>
            </a:r>
            <a:endParaRPr lang="en-US" sz="1600"/>
          </a:p>
          <a:p>
            <a:r>
              <a:rPr lang="en-US" sz="1600" b="1" dirty="0">
                <a:latin typeface="Aktiv Grotesk"/>
              </a:rPr>
              <a:t>Listing out Files and Directories</a:t>
            </a:r>
          </a:p>
          <a:p>
            <a:r>
              <a:rPr lang="en-US" sz="1600" b="1" dirty="0">
                <a:latin typeface="Aktiv Grotesk"/>
              </a:rPr>
              <a:t>Deleting Directory or Files</a:t>
            </a:r>
            <a:endParaRPr lang="en-US" sz="1600" b="1"/>
          </a:p>
          <a:p>
            <a:r>
              <a:rPr lang="en-US" sz="1600" b="1" dirty="0">
                <a:latin typeface="Aktiv Grotesk"/>
              </a:rPr>
              <a:t>Renaming Files </a:t>
            </a:r>
            <a:endParaRPr lang="en-US" sz="1600" b="1"/>
          </a:p>
          <a:p>
            <a:r>
              <a:rPr lang="en-US" sz="1600" b="1" dirty="0">
                <a:latin typeface="Aktiv Grotesk"/>
              </a:rPr>
              <a:t>Open files</a:t>
            </a:r>
            <a:endParaRPr lang="en-US" sz="1600" b="1" dirty="0"/>
          </a:p>
          <a:p>
            <a:endParaRPr lang="en-US" b="1"/>
          </a:p>
          <a:p>
            <a:endParaRPr lang="en-US"/>
          </a:p>
          <a:p>
            <a:endParaRPr lang="en-US"/>
          </a:p>
        </p:txBody>
      </p:sp>
    </p:spTree>
    <p:extLst>
      <p:ext uri="{BB962C8B-B14F-4D97-AF65-F5344CB8AC3E}">
        <p14:creationId xmlns:p14="http://schemas.microsoft.com/office/powerpoint/2010/main" val="2928350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88F6-B429-4217-9F8D-48BFD504F7C3}"/>
              </a:ext>
            </a:extLst>
          </p:cNvPr>
          <p:cNvSpPr>
            <a:spLocks noGrp="1"/>
          </p:cNvSpPr>
          <p:nvPr>
            <p:ph type="title"/>
          </p:nvPr>
        </p:nvSpPr>
        <p:spPr/>
        <p:txBody>
          <a:bodyPr/>
          <a:lstStyle/>
          <a:p>
            <a:r>
              <a:rPr lang="en-US" dirty="0"/>
              <a:t>Glob Module</a:t>
            </a:r>
          </a:p>
        </p:txBody>
      </p:sp>
      <p:sp>
        <p:nvSpPr>
          <p:cNvPr id="3" name="Text Placeholder 2">
            <a:extLst>
              <a:ext uri="{FF2B5EF4-FFF2-40B4-BE49-F238E27FC236}">
                <a16:creationId xmlns:a16="http://schemas.microsoft.com/office/drawing/2014/main" id="{5861B082-4B3F-4A99-82D2-DAC7DED1D2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669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6D0C-E193-4FFB-8A88-DA112759806A}"/>
              </a:ext>
            </a:extLst>
          </p:cNvPr>
          <p:cNvSpPr>
            <a:spLocks noGrp="1"/>
          </p:cNvSpPr>
          <p:nvPr>
            <p:ph type="title"/>
          </p:nvPr>
        </p:nvSpPr>
        <p:spPr/>
        <p:txBody>
          <a:bodyPr/>
          <a:lstStyle/>
          <a:p>
            <a:r>
              <a:rPr lang="en-US"/>
              <a:t>Workshop Agenda</a:t>
            </a:r>
          </a:p>
        </p:txBody>
      </p:sp>
      <p:sp>
        <p:nvSpPr>
          <p:cNvPr id="3" name="Content Placeholder 2">
            <a:extLst>
              <a:ext uri="{FF2B5EF4-FFF2-40B4-BE49-F238E27FC236}">
                <a16:creationId xmlns:a16="http://schemas.microsoft.com/office/drawing/2014/main" id="{9A0CF257-8EB5-4AFB-9D2C-8232934FDBE4}"/>
              </a:ext>
            </a:extLst>
          </p:cNvPr>
          <p:cNvSpPr>
            <a:spLocks noGrp="1"/>
          </p:cNvSpPr>
          <p:nvPr>
            <p:ph idx="1"/>
          </p:nvPr>
        </p:nvSpPr>
        <p:spPr/>
        <p:txBody>
          <a:bodyPr vert="horz" lIns="91440" tIns="45720" rIns="91440" bIns="45720" rtlCol="0" anchor="t">
            <a:normAutofit/>
          </a:bodyPr>
          <a:lstStyle/>
          <a:p>
            <a:r>
              <a:rPr lang="en" dirty="0">
                <a:latin typeface="Aktiv Grotesk"/>
              </a:rPr>
              <a:t>Primitive Data Types and Operations</a:t>
            </a:r>
            <a:endParaRPr lang="en" dirty="0"/>
          </a:p>
          <a:p>
            <a:r>
              <a:rPr lang="en" dirty="0">
                <a:latin typeface="Aktiv Grotesk"/>
              </a:rPr>
              <a:t>Lists, Tuples, Sets, and Dictionaries</a:t>
            </a:r>
            <a:endParaRPr lang="en" dirty="0"/>
          </a:p>
          <a:p>
            <a:r>
              <a:rPr lang="en" dirty="0">
                <a:latin typeface="Aktiv Grotesk"/>
              </a:rPr>
              <a:t>Functions</a:t>
            </a:r>
            <a:endParaRPr lang="en" dirty="0"/>
          </a:p>
          <a:p>
            <a:r>
              <a:rPr lang="en" dirty="0">
                <a:latin typeface="Aktiv Grotesk"/>
              </a:rPr>
              <a:t>Math</a:t>
            </a:r>
            <a:endParaRPr lang="en"/>
          </a:p>
          <a:p>
            <a:r>
              <a:rPr lang="en" dirty="0">
                <a:latin typeface="Aktiv Grotesk"/>
              </a:rPr>
              <a:t>OS module</a:t>
            </a:r>
          </a:p>
          <a:p>
            <a:r>
              <a:rPr lang="en" dirty="0">
                <a:latin typeface="Aktiv Grotesk"/>
              </a:rPr>
              <a:t>Glob module </a:t>
            </a:r>
            <a:endParaRPr lang="en" dirty="0"/>
          </a:p>
          <a:p>
            <a:r>
              <a:rPr lang="en" dirty="0">
                <a:latin typeface="Aktiv Grotesk"/>
              </a:rPr>
              <a:t>Control Flow</a:t>
            </a:r>
          </a:p>
          <a:p>
            <a:r>
              <a:rPr lang="en" dirty="0">
                <a:latin typeface="Aktiv Grotesk"/>
              </a:rPr>
              <a:t>Class </a:t>
            </a:r>
            <a:endParaRPr lang="en" dirty="0"/>
          </a:p>
          <a:p>
            <a:endParaRPr lang="en" dirty="0"/>
          </a:p>
          <a:p>
            <a:endParaRPr lang="en" dirty="0">
              <a:latin typeface="Aktiv Grotesk"/>
            </a:endParaRPr>
          </a:p>
        </p:txBody>
      </p:sp>
    </p:spTree>
    <p:extLst>
      <p:ext uri="{BB962C8B-B14F-4D97-AF65-F5344CB8AC3E}">
        <p14:creationId xmlns:p14="http://schemas.microsoft.com/office/powerpoint/2010/main" val="1875075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DDC6-C1A6-4821-848E-DD4D4EF2059A}"/>
              </a:ext>
            </a:extLst>
          </p:cNvPr>
          <p:cNvSpPr>
            <a:spLocks noGrp="1"/>
          </p:cNvSpPr>
          <p:nvPr>
            <p:ph type="title"/>
          </p:nvPr>
        </p:nvSpPr>
        <p:spPr/>
        <p:txBody>
          <a:bodyPr/>
          <a:lstStyle/>
          <a:p>
            <a:r>
              <a:rPr lang="en-US" dirty="0">
                <a:latin typeface="Aktiv Grotesk"/>
              </a:rPr>
              <a:t>Glob Module</a:t>
            </a:r>
            <a:endParaRPr lang="en-US" dirty="0"/>
          </a:p>
        </p:txBody>
      </p:sp>
      <p:sp>
        <p:nvSpPr>
          <p:cNvPr id="3" name="Content Placeholder 2">
            <a:extLst>
              <a:ext uri="{FF2B5EF4-FFF2-40B4-BE49-F238E27FC236}">
                <a16:creationId xmlns:a16="http://schemas.microsoft.com/office/drawing/2014/main" id="{B31B2C92-CAD1-441A-8A67-67EDFECE7479}"/>
              </a:ext>
            </a:extLst>
          </p:cNvPr>
          <p:cNvSpPr>
            <a:spLocks noGrp="1"/>
          </p:cNvSpPr>
          <p:nvPr>
            <p:ph idx="1"/>
          </p:nvPr>
        </p:nvSpPr>
        <p:spPr/>
        <p:txBody>
          <a:bodyPr vert="horz" lIns="91440" tIns="45720" rIns="91440" bIns="45720" rtlCol="0" anchor="t">
            <a:normAutofit/>
          </a:bodyPr>
          <a:lstStyle/>
          <a:p>
            <a:r>
              <a:rPr lang="en-US" dirty="0">
                <a:latin typeface="Aktiv Grotesk"/>
              </a:rPr>
              <a:t>The glob module is a useful part of the Python standard library. glob (short for global) is </a:t>
            </a:r>
            <a:r>
              <a:rPr lang="en-US" b="1" dirty="0">
                <a:latin typeface="Aktiv Grotesk"/>
              </a:rPr>
              <a:t>used to return all file paths that match a specific pattern</a:t>
            </a:r>
            <a:r>
              <a:rPr lang="en-US" dirty="0">
                <a:latin typeface="Aktiv Grotesk"/>
              </a:rPr>
              <a:t>. </a:t>
            </a:r>
          </a:p>
        </p:txBody>
      </p:sp>
    </p:spTree>
    <p:extLst>
      <p:ext uri="{BB962C8B-B14F-4D97-AF65-F5344CB8AC3E}">
        <p14:creationId xmlns:p14="http://schemas.microsoft.com/office/powerpoint/2010/main" val="151442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4E54-6650-4B6C-AA3C-04476E9E54B6}"/>
              </a:ext>
            </a:extLst>
          </p:cNvPr>
          <p:cNvSpPr>
            <a:spLocks noGrp="1"/>
          </p:cNvSpPr>
          <p:nvPr>
            <p:ph type="title"/>
          </p:nvPr>
        </p:nvSpPr>
        <p:spPr/>
        <p:txBody>
          <a:bodyPr/>
          <a:lstStyle/>
          <a:p>
            <a:r>
              <a:rPr lang="en-US"/>
              <a:t>Control Flow</a:t>
            </a:r>
          </a:p>
        </p:txBody>
      </p:sp>
      <p:sp>
        <p:nvSpPr>
          <p:cNvPr id="3" name="Text Placeholder 2">
            <a:extLst>
              <a:ext uri="{FF2B5EF4-FFF2-40B4-BE49-F238E27FC236}">
                <a16:creationId xmlns:a16="http://schemas.microsoft.com/office/drawing/2014/main" id="{BC2597B7-22A7-49D0-B319-44C9F97A9354}"/>
              </a:ext>
            </a:extLst>
          </p:cNvPr>
          <p:cNvSpPr>
            <a:spLocks noGrp="1"/>
          </p:cNvSpPr>
          <p:nvPr>
            <p:ph type="body" idx="1"/>
          </p:nvPr>
        </p:nvSpPr>
        <p:spPr/>
        <p:txBody>
          <a:bodyPr/>
          <a:lstStyle/>
          <a:p>
            <a:r>
              <a:rPr lang="en-US">
                <a:solidFill>
                  <a:schemeClr val="tx1"/>
                </a:solidFill>
              </a:rPr>
              <a:t>Conditional Statements and Loops</a:t>
            </a:r>
          </a:p>
        </p:txBody>
      </p:sp>
    </p:spTree>
    <p:extLst>
      <p:ext uri="{BB962C8B-B14F-4D97-AF65-F5344CB8AC3E}">
        <p14:creationId xmlns:p14="http://schemas.microsoft.com/office/powerpoint/2010/main" val="2582038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98BF-E862-4F31-A73F-17EA62AAA4FD}"/>
              </a:ext>
            </a:extLst>
          </p:cNvPr>
          <p:cNvSpPr>
            <a:spLocks noGrp="1"/>
          </p:cNvSpPr>
          <p:nvPr>
            <p:ph type="title"/>
          </p:nvPr>
        </p:nvSpPr>
        <p:spPr/>
        <p:txBody>
          <a:bodyPr/>
          <a:lstStyle/>
          <a:p>
            <a:r>
              <a:rPr lang="en-US"/>
              <a:t>If…Elif…Else</a:t>
            </a:r>
          </a:p>
        </p:txBody>
      </p:sp>
      <p:pic>
        <p:nvPicPr>
          <p:cNvPr id="5" name="Picture 5" descr="Diagram&#10;&#10;Description automatically generated">
            <a:extLst>
              <a:ext uri="{FF2B5EF4-FFF2-40B4-BE49-F238E27FC236}">
                <a16:creationId xmlns:a16="http://schemas.microsoft.com/office/drawing/2014/main" id="{233AAF1B-2DF5-4CE1-8868-0DD28AE8C59C}"/>
              </a:ext>
            </a:extLst>
          </p:cNvPr>
          <p:cNvPicPr>
            <a:picLocks noGrp="1" noChangeAspect="1"/>
          </p:cNvPicPr>
          <p:nvPr>
            <p:ph type="pic" idx="1"/>
          </p:nvPr>
        </p:nvPicPr>
        <p:blipFill rotWithShape="1">
          <a:blip r:embed="rId2"/>
          <a:srcRect l="13784" r="13784"/>
          <a:stretch/>
        </p:blipFill>
        <p:spPr/>
      </p:pic>
      <p:sp>
        <p:nvSpPr>
          <p:cNvPr id="4" name="Text Placeholder 3">
            <a:extLst>
              <a:ext uri="{FF2B5EF4-FFF2-40B4-BE49-F238E27FC236}">
                <a16:creationId xmlns:a16="http://schemas.microsoft.com/office/drawing/2014/main" id="{2C0AF9A4-8BB1-4138-B9D1-4DC999ABCC27}"/>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dirty="0">
                <a:latin typeface="Aktiv Grotesk"/>
                <a:ea typeface="Verdana"/>
              </a:rPr>
              <a:t>An if statement is </a:t>
            </a:r>
            <a:r>
              <a:rPr lang="en-US" b="1" dirty="0">
                <a:latin typeface="Aktiv Grotesk"/>
                <a:ea typeface="Verdana"/>
              </a:rPr>
              <a:t>a programming conditional statement</a:t>
            </a:r>
            <a:r>
              <a:rPr lang="en-US" dirty="0">
                <a:latin typeface="Aktiv Grotesk"/>
                <a:ea typeface="Verdana"/>
              </a:rPr>
              <a:t> that, if proved true, performs a function or displays information. Below is a general example of an if statement, not specific to any programming language.</a:t>
            </a:r>
            <a:endParaRPr lang="en-US">
              <a:latin typeface="Verdana"/>
              <a:ea typeface="Verdana"/>
            </a:endParaRPr>
          </a:p>
        </p:txBody>
      </p:sp>
    </p:spTree>
    <p:extLst>
      <p:ext uri="{BB962C8B-B14F-4D97-AF65-F5344CB8AC3E}">
        <p14:creationId xmlns:p14="http://schemas.microsoft.com/office/powerpoint/2010/main" val="375643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5652-7E74-48EA-82F0-59736E10BEDA}"/>
              </a:ext>
            </a:extLst>
          </p:cNvPr>
          <p:cNvSpPr>
            <a:spLocks noGrp="1"/>
          </p:cNvSpPr>
          <p:nvPr>
            <p:ph type="title"/>
          </p:nvPr>
        </p:nvSpPr>
        <p:spPr/>
        <p:txBody>
          <a:bodyPr/>
          <a:lstStyle/>
          <a:p>
            <a:r>
              <a:rPr lang="en-US"/>
              <a:t>If…Elif…Else</a:t>
            </a:r>
          </a:p>
        </p:txBody>
      </p:sp>
      <p:pic>
        <p:nvPicPr>
          <p:cNvPr id="3" name="Picture 5" descr="Diagram&#10;&#10;Description automatically generated">
            <a:extLst>
              <a:ext uri="{FF2B5EF4-FFF2-40B4-BE49-F238E27FC236}">
                <a16:creationId xmlns:a16="http://schemas.microsoft.com/office/drawing/2014/main" id="{E69AF0D8-589A-411F-A37A-4E3435A5C06D}"/>
              </a:ext>
            </a:extLst>
          </p:cNvPr>
          <p:cNvPicPr>
            <a:picLocks noGrp="1" noChangeAspect="1"/>
          </p:cNvPicPr>
          <p:nvPr>
            <p:ph type="pic" idx="1"/>
          </p:nvPr>
        </p:nvPicPr>
        <p:blipFill rotWithShape="1">
          <a:blip r:embed="rId2"/>
          <a:srcRect l="14125" r="14125"/>
          <a:stretch/>
        </p:blipFill>
        <p:spPr/>
      </p:pic>
      <p:sp>
        <p:nvSpPr>
          <p:cNvPr id="4" name="Text Placeholder 3">
            <a:extLst>
              <a:ext uri="{FF2B5EF4-FFF2-40B4-BE49-F238E27FC236}">
                <a16:creationId xmlns:a16="http://schemas.microsoft.com/office/drawing/2014/main" id="{A81E2E05-1299-457E-ACCE-D434AE7ED4AA}"/>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a:latin typeface="Aktiv Grotesk"/>
                <a:ea typeface="Verdana"/>
              </a:rPr>
              <a:t>The </a:t>
            </a:r>
            <a:r>
              <a:rPr lang="en-US" err="1">
                <a:latin typeface="Aktiv Grotesk"/>
                <a:ea typeface="Verdana"/>
              </a:rPr>
              <a:t>elif</a:t>
            </a:r>
            <a:r>
              <a:rPr lang="en-US">
                <a:latin typeface="Aktiv Grotesk"/>
                <a:ea typeface="Verdana"/>
              </a:rPr>
              <a:t> is </a:t>
            </a:r>
            <a:r>
              <a:rPr lang="en-US" b="1">
                <a:latin typeface="Aktiv Grotesk"/>
                <a:ea typeface="Verdana"/>
              </a:rPr>
              <a:t>short for else if</a:t>
            </a:r>
            <a:r>
              <a:rPr lang="en-US">
                <a:latin typeface="Aktiv Grotesk"/>
                <a:ea typeface="Verdana"/>
              </a:rPr>
              <a:t>. It allows us to check for multiple expressions. If the condition for if is False , it checks the condition of the next </a:t>
            </a:r>
            <a:r>
              <a:rPr lang="en-US" err="1">
                <a:latin typeface="Aktiv Grotesk"/>
                <a:ea typeface="Verdana"/>
              </a:rPr>
              <a:t>elif</a:t>
            </a:r>
            <a:r>
              <a:rPr lang="en-US">
                <a:latin typeface="Aktiv Grotesk"/>
                <a:ea typeface="Verdana"/>
              </a:rPr>
              <a:t> block and so on. If all the conditions are False , the body of else is executed.</a:t>
            </a:r>
            <a:endParaRPr lang="en-US">
              <a:ea typeface="Verdana"/>
            </a:endParaRPr>
          </a:p>
        </p:txBody>
      </p:sp>
    </p:spTree>
    <p:extLst>
      <p:ext uri="{BB962C8B-B14F-4D97-AF65-F5344CB8AC3E}">
        <p14:creationId xmlns:p14="http://schemas.microsoft.com/office/powerpoint/2010/main" val="857751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5652-7E74-48EA-82F0-59736E10BEDA}"/>
              </a:ext>
            </a:extLst>
          </p:cNvPr>
          <p:cNvSpPr>
            <a:spLocks noGrp="1"/>
          </p:cNvSpPr>
          <p:nvPr>
            <p:ph type="title"/>
          </p:nvPr>
        </p:nvSpPr>
        <p:spPr/>
        <p:txBody>
          <a:bodyPr/>
          <a:lstStyle/>
          <a:p>
            <a:r>
              <a:rPr lang="en-US"/>
              <a:t>If…Elif…Else</a:t>
            </a:r>
          </a:p>
        </p:txBody>
      </p:sp>
      <p:pic>
        <p:nvPicPr>
          <p:cNvPr id="13" name="Picture 13" descr="Diagram&#10;&#10;Description automatically generated">
            <a:extLst>
              <a:ext uri="{FF2B5EF4-FFF2-40B4-BE49-F238E27FC236}">
                <a16:creationId xmlns:a16="http://schemas.microsoft.com/office/drawing/2014/main" id="{4BCA4A7E-DD31-4206-BF65-C3711052A4C9}"/>
              </a:ext>
            </a:extLst>
          </p:cNvPr>
          <p:cNvPicPr>
            <a:picLocks noGrp="1" noChangeAspect="1"/>
          </p:cNvPicPr>
          <p:nvPr>
            <p:ph type="pic" idx="1"/>
          </p:nvPr>
        </p:nvPicPr>
        <p:blipFill rotWithShape="1">
          <a:blip r:embed="rId2"/>
          <a:srcRect l="7059" r="7059"/>
          <a:stretch/>
        </p:blipFill>
        <p:spPr/>
      </p:pic>
      <p:sp>
        <p:nvSpPr>
          <p:cNvPr id="4" name="Text Placeholder 3">
            <a:extLst>
              <a:ext uri="{FF2B5EF4-FFF2-40B4-BE49-F238E27FC236}">
                <a16:creationId xmlns:a16="http://schemas.microsoft.com/office/drawing/2014/main" id="{A81E2E05-1299-457E-ACCE-D434AE7ED4AA}"/>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dirty="0">
                <a:latin typeface="Aktiv Grotesk"/>
                <a:ea typeface="Verdana"/>
              </a:rPr>
              <a:t>In programming languages, an else statement is </a:t>
            </a:r>
            <a:r>
              <a:rPr lang="en-US" b="1" dirty="0">
                <a:latin typeface="Aktiv Grotesk"/>
                <a:ea typeface="Verdana"/>
              </a:rPr>
              <a:t>an alternative statement that is executed if the result of a previous test condition evaluates to false</a:t>
            </a:r>
            <a:r>
              <a:rPr lang="en-US" dirty="0">
                <a:latin typeface="Aktiv Grotesk"/>
                <a:ea typeface="Verdana"/>
              </a:rPr>
              <a:t>.</a:t>
            </a:r>
            <a:endParaRPr lang="en-US" dirty="0">
              <a:ea typeface="Verdana"/>
            </a:endParaRPr>
          </a:p>
        </p:txBody>
      </p:sp>
    </p:spTree>
    <p:extLst>
      <p:ext uri="{BB962C8B-B14F-4D97-AF65-F5344CB8AC3E}">
        <p14:creationId xmlns:p14="http://schemas.microsoft.com/office/powerpoint/2010/main" val="397156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878D-8A41-481A-A3AD-E2DF57A0DB57}"/>
              </a:ext>
            </a:extLst>
          </p:cNvPr>
          <p:cNvSpPr>
            <a:spLocks noGrp="1"/>
          </p:cNvSpPr>
          <p:nvPr>
            <p:ph type="title"/>
          </p:nvPr>
        </p:nvSpPr>
        <p:spPr/>
        <p:txBody>
          <a:bodyPr/>
          <a:lstStyle/>
          <a:p>
            <a:r>
              <a:rPr lang="en-US"/>
              <a:t>While Loop</a:t>
            </a:r>
          </a:p>
        </p:txBody>
      </p:sp>
      <p:sp>
        <p:nvSpPr>
          <p:cNvPr id="4" name="Text Placeholder 3">
            <a:extLst>
              <a:ext uri="{FF2B5EF4-FFF2-40B4-BE49-F238E27FC236}">
                <a16:creationId xmlns:a16="http://schemas.microsoft.com/office/drawing/2014/main" id="{2B0D6736-70F9-4313-8EA9-7EE7CDA2BD4E}"/>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a:latin typeface="Aktiv Grotesk"/>
              </a:rPr>
              <a:t>A "While" Loop is </a:t>
            </a:r>
            <a:r>
              <a:rPr lang="en-US" b="1">
                <a:latin typeface="Aktiv Grotesk"/>
              </a:rPr>
              <a:t>used to repeat a specific block of code an unknown number of times, until a condition is met</a:t>
            </a:r>
            <a:r>
              <a:rPr lang="en-US">
                <a:latin typeface="Aktiv Grotesk"/>
              </a:rPr>
              <a:t>. If </a:t>
            </a:r>
            <a:r>
              <a:rPr lang="en-US" b="0" i="0">
                <a:effectLst/>
                <a:latin typeface="Aktiv Grotesk"/>
              </a:rPr>
              <a:t>we </a:t>
            </a:r>
            <a:r>
              <a:rPr lang="en-US">
                <a:latin typeface="Aktiv Grotesk"/>
              </a:rPr>
              <a:t>(or the computer) knows exactly how many times to </a:t>
            </a:r>
            <a:r>
              <a:rPr lang="en-US" b="0" i="0">
                <a:effectLst/>
                <a:latin typeface="Aktiv Grotesk"/>
              </a:rPr>
              <a:t>execute a </a:t>
            </a:r>
            <a:r>
              <a:rPr lang="en-US">
                <a:latin typeface="Aktiv Grotesk"/>
              </a:rPr>
              <a:t>section </a:t>
            </a:r>
            <a:r>
              <a:rPr lang="en-US" b="0" i="0">
                <a:effectLst/>
                <a:latin typeface="Aktiv Grotesk"/>
              </a:rPr>
              <a:t>of </a:t>
            </a:r>
            <a:r>
              <a:rPr lang="en-US">
                <a:latin typeface="Aktiv Grotesk"/>
              </a:rPr>
              <a:t>code (such </a:t>
            </a:r>
            <a:r>
              <a:rPr lang="en-US" b="0" i="0">
                <a:effectLst/>
                <a:latin typeface="Aktiv Grotesk"/>
              </a:rPr>
              <a:t>as </a:t>
            </a:r>
            <a:r>
              <a:rPr lang="en-US">
                <a:latin typeface="Aktiv Grotesk"/>
              </a:rPr>
              <a:t>shuffling a deck of cards) we use </a:t>
            </a:r>
            <a:r>
              <a:rPr lang="en-US" b="0" i="0">
                <a:effectLst/>
                <a:latin typeface="Aktiv Grotesk"/>
              </a:rPr>
              <a:t>a </a:t>
            </a:r>
            <a:r>
              <a:rPr lang="en-US">
                <a:latin typeface="Aktiv Grotesk"/>
              </a:rPr>
              <a:t>for loop</a:t>
            </a:r>
            <a:r>
              <a:rPr lang="en-US" b="0" i="0">
                <a:effectLst/>
                <a:latin typeface="Aktiv Grotesk"/>
              </a:rPr>
              <a:t>.</a:t>
            </a:r>
            <a:endParaRPr lang="en-US">
              <a:latin typeface="Aktiv Grotesk"/>
            </a:endParaRPr>
          </a:p>
        </p:txBody>
      </p:sp>
      <p:sp>
        <p:nvSpPr>
          <p:cNvPr id="5" name="Flowchart: Decision 4">
            <a:extLst>
              <a:ext uri="{FF2B5EF4-FFF2-40B4-BE49-F238E27FC236}">
                <a16:creationId xmlns:a16="http://schemas.microsoft.com/office/drawing/2014/main" id="{232AA873-2BBE-4271-8DE1-E683174A3355}"/>
              </a:ext>
            </a:extLst>
          </p:cNvPr>
          <p:cNvSpPr/>
          <p:nvPr/>
        </p:nvSpPr>
        <p:spPr>
          <a:xfrm>
            <a:off x="7182451" y="1533127"/>
            <a:ext cx="2355831" cy="1780524"/>
          </a:xfrm>
          <a:prstGeom prst="flowChartDecisi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 Expression</a:t>
            </a:r>
          </a:p>
        </p:txBody>
      </p:sp>
      <p:sp>
        <p:nvSpPr>
          <p:cNvPr id="6" name="Rectangle 5">
            <a:extLst>
              <a:ext uri="{FF2B5EF4-FFF2-40B4-BE49-F238E27FC236}">
                <a16:creationId xmlns:a16="http://schemas.microsoft.com/office/drawing/2014/main" id="{3ADEBBB5-073F-46C9-B7CB-16C6C6D2F33E}"/>
              </a:ext>
            </a:extLst>
          </p:cNvPr>
          <p:cNvSpPr/>
          <p:nvPr/>
        </p:nvSpPr>
        <p:spPr>
          <a:xfrm>
            <a:off x="7182451" y="3813810"/>
            <a:ext cx="2369799" cy="110744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Statements</a:t>
            </a:r>
          </a:p>
        </p:txBody>
      </p:sp>
      <p:cxnSp>
        <p:nvCxnSpPr>
          <p:cNvPr id="7" name="Straight Arrow Connector 6">
            <a:extLst>
              <a:ext uri="{FF2B5EF4-FFF2-40B4-BE49-F238E27FC236}">
                <a16:creationId xmlns:a16="http://schemas.microsoft.com/office/drawing/2014/main" id="{1B3FEDCD-6FC8-46A2-804B-9925DE1DDB79}"/>
              </a:ext>
            </a:extLst>
          </p:cNvPr>
          <p:cNvCxnSpPr>
            <a:cxnSpLocks/>
            <a:stCxn id="8" idx="2"/>
            <a:endCxn id="5" idx="0"/>
          </p:cNvCxnSpPr>
          <p:nvPr/>
        </p:nvCxnSpPr>
        <p:spPr>
          <a:xfrm>
            <a:off x="8360366" y="1032968"/>
            <a:ext cx="1" cy="500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Flowchart: Alternate Process 7">
            <a:extLst>
              <a:ext uri="{FF2B5EF4-FFF2-40B4-BE49-F238E27FC236}">
                <a16:creationId xmlns:a16="http://schemas.microsoft.com/office/drawing/2014/main" id="{606478F7-86B0-4973-9710-97F4955D324C}"/>
              </a:ext>
            </a:extLst>
          </p:cNvPr>
          <p:cNvSpPr/>
          <p:nvPr/>
        </p:nvSpPr>
        <p:spPr>
          <a:xfrm>
            <a:off x="7168481" y="457200"/>
            <a:ext cx="2383770" cy="575768"/>
          </a:xfrm>
          <a:prstGeom prst="flowChartAlternate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Enter While loop</a:t>
            </a:r>
          </a:p>
        </p:txBody>
      </p:sp>
      <p:cxnSp>
        <p:nvCxnSpPr>
          <p:cNvPr id="10" name="Connector: Elbow 9">
            <a:extLst>
              <a:ext uri="{FF2B5EF4-FFF2-40B4-BE49-F238E27FC236}">
                <a16:creationId xmlns:a16="http://schemas.microsoft.com/office/drawing/2014/main" id="{DD35A3E5-7652-4CBD-9CE5-D3E740E1338A}"/>
              </a:ext>
            </a:extLst>
          </p:cNvPr>
          <p:cNvCxnSpPr>
            <a:cxnSpLocks/>
            <a:stCxn id="6" idx="1"/>
            <a:endCxn id="5" idx="1"/>
          </p:cNvCxnSpPr>
          <p:nvPr/>
        </p:nvCxnSpPr>
        <p:spPr>
          <a:xfrm rot="10800000">
            <a:off x="7182451" y="2423390"/>
            <a:ext cx="12700" cy="1944141"/>
          </a:xfrm>
          <a:prstGeom prst="bentConnector3">
            <a:avLst>
              <a:gd name="adj1" fmla="val 5763299"/>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E839D8-511E-4E48-AD3B-DB1AAF6B5281}"/>
              </a:ext>
            </a:extLst>
          </p:cNvPr>
          <p:cNvCxnSpPr>
            <a:stCxn id="5" idx="2"/>
            <a:endCxn id="6" idx="0"/>
          </p:cNvCxnSpPr>
          <p:nvPr/>
        </p:nvCxnSpPr>
        <p:spPr>
          <a:xfrm>
            <a:off x="8360367" y="3313651"/>
            <a:ext cx="6984" cy="500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0AFCDF9F-3F52-4249-8DCF-4689C91A67E0}"/>
              </a:ext>
            </a:extLst>
          </p:cNvPr>
          <p:cNvCxnSpPr>
            <a:stCxn id="5" idx="3"/>
          </p:cNvCxnSpPr>
          <p:nvPr/>
        </p:nvCxnSpPr>
        <p:spPr>
          <a:xfrm>
            <a:off x="9538282" y="2423389"/>
            <a:ext cx="973123" cy="319723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254E43F-AB39-472A-83C3-4398E16668D6}"/>
              </a:ext>
            </a:extLst>
          </p:cNvPr>
          <p:cNvSpPr txBox="1"/>
          <p:nvPr/>
        </p:nvSpPr>
        <p:spPr>
          <a:xfrm>
            <a:off x="8305751" y="3393745"/>
            <a:ext cx="1232531" cy="369332"/>
          </a:xfrm>
          <a:prstGeom prst="rect">
            <a:avLst/>
          </a:prstGeom>
          <a:noFill/>
        </p:spPr>
        <p:txBody>
          <a:bodyPr wrap="square" rtlCol="0">
            <a:spAutoFit/>
          </a:bodyPr>
          <a:lstStyle/>
          <a:p>
            <a:pPr algn="ctr"/>
            <a:r>
              <a:rPr lang="en-US"/>
              <a:t>True</a:t>
            </a:r>
          </a:p>
        </p:txBody>
      </p:sp>
      <p:sp>
        <p:nvSpPr>
          <p:cNvPr id="25" name="TextBox 24">
            <a:extLst>
              <a:ext uri="{FF2B5EF4-FFF2-40B4-BE49-F238E27FC236}">
                <a16:creationId xmlns:a16="http://schemas.microsoft.com/office/drawing/2014/main" id="{1CF4AEDC-419A-451E-9DEB-E6E7E20240DE}"/>
              </a:ext>
            </a:extLst>
          </p:cNvPr>
          <p:cNvSpPr txBox="1"/>
          <p:nvPr/>
        </p:nvSpPr>
        <p:spPr>
          <a:xfrm>
            <a:off x="9408578" y="2028691"/>
            <a:ext cx="1232531" cy="369332"/>
          </a:xfrm>
          <a:prstGeom prst="rect">
            <a:avLst/>
          </a:prstGeom>
          <a:noFill/>
        </p:spPr>
        <p:txBody>
          <a:bodyPr wrap="square" rtlCol="0">
            <a:spAutoFit/>
          </a:bodyPr>
          <a:lstStyle/>
          <a:p>
            <a:pPr algn="ctr"/>
            <a:r>
              <a:rPr lang="en-US"/>
              <a:t>False</a:t>
            </a:r>
          </a:p>
        </p:txBody>
      </p:sp>
      <p:sp>
        <p:nvSpPr>
          <p:cNvPr id="26" name="TextBox 25">
            <a:extLst>
              <a:ext uri="{FF2B5EF4-FFF2-40B4-BE49-F238E27FC236}">
                <a16:creationId xmlns:a16="http://schemas.microsoft.com/office/drawing/2014/main" id="{25ECE963-C412-482C-B938-342AF233B924}"/>
              </a:ext>
            </a:extLst>
          </p:cNvPr>
          <p:cNvSpPr txBox="1"/>
          <p:nvPr/>
        </p:nvSpPr>
        <p:spPr>
          <a:xfrm>
            <a:off x="10536571" y="4727703"/>
            <a:ext cx="1232531" cy="646331"/>
          </a:xfrm>
          <a:prstGeom prst="rect">
            <a:avLst/>
          </a:prstGeom>
          <a:noFill/>
        </p:spPr>
        <p:txBody>
          <a:bodyPr wrap="square" rtlCol="0">
            <a:spAutoFit/>
          </a:bodyPr>
          <a:lstStyle/>
          <a:p>
            <a:pPr algn="ctr"/>
            <a:r>
              <a:rPr lang="en-US"/>
              <a:t>Exit While loop</a:t>
            </a:r>
          </a:p>
        </p:txBody>
      </p:sp>
    </p:spTree>
    <p:extLst>
      <p:ext uri="{BB962C8B-B14F-4D97-AF65-F5344CB8AC3E}">
        <p14:creationId xmlns:p14="http://schemas.microsoft.com/office/powerpoint/2010/main" val="293586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3C27-3F50-40E1-ADB6-4EB529DD37C0}"/>
              </a:ext>
            </a:extLst>
          </p:cNvPr>
          <p:cNvSpPr>
            <a:spLocks noGrp="1"/>
          </p:cNvSpPr>
          <p:nvPr>
            <p:ph type="title"/>
          </p:nvPr>
        </p:nvSpPr>
        <p:spPr/>
        <p:txBody>
          <a:bodyPr/>
          <a:lstStyle/>
          <a:p>
            <a:r>
              <a:rPr lang="en-US"/>
              <a:t>While Loop</a:t>
            </a:r>
          </a:p>
        </p:txBody>
      </p:sp>
      <p:sp>
        <p:nvSpPr>
          <p:cNvPr id="4" name="Text Placeholder 3">
            <a:extLst>
              <a:ext uri="{FF2B5EF4-FFF2-40B4-BE49-F238E27FC236}">
                <a16:creationId xmlns:a16="http://schemas.microsoft.com/office/drawing/2014/main" id="{82F1F187-4191-4A7F-BC69-250864F268D8}"/>
              </a:ext>
            </a:extLst>
          </p:cNvPr>
          <p:cNvSpPr>
            <a:spLocks noGrp="1"/>
          </p:cNvSpPr>
          <p:nvPr>
            <p:ph type="body" sz="half" idx="2"/>
          </p:nvPr>
        </p:nvSpPr>
        <p:spPr/>
        <p:txBody>
          <a:bodyPr vert="horz" lIns="91440" tIns="45720" rIns="91440" bIns="45720" rtlCol="0" anchor="t">
            <a:normAutofit/>
          </a:bodyPr>
          <a:lstStyle/>
          <a:p>
            <a:pPr algn="just">
              <a:lnSpc>
                <a:spcPct val="150000"/>
              </a:lnSpc>
            </a:pPr>
            <a:r>
              <a:rPr lang="en-US" b="0" i="0">
                <a:solidFill>
                  <a:srgbClr val="000000"/>
                </a:solidFill>
                <a:effectLst/>
                <a:latin typeface="Verdana"/>
              </a:rPr>
              <a:t>we can run a block of code once when the condition no longer is true, using </a:t>
            </a:r>
            <a:r>
              <a:rPr lang="en-US" b="1">
                <a:latin typeface="Verdana"/>
              </a:rPr>
              <a:t>e</a:t>
            </a:r>
            <a:r>
              <a:rPr lang="en-US" b="1" i="0">
                <a:effectLst/>
                <a:latin typeface="Verdana"/>
              </a:rPr>
              <a:t>lse </a:t>
            </a:r>
            <a:r>
              <a:rPr lang="en-US" b="0" i="0">
                <a:solidFill>
                  <a:srgbClr val="000000"/>
                </a:solidFill>
                <a:effectLst/>
                <a:latin typeface="Verdana"/>
              </a:rPr>
              <a:t>statement.</a:t>
            </a:r>
            <a:endParaRPr lang="en-US">
              <a:latin typeface="Verdana"/>
            </a:endParaRPr>
          </a:p>
        </p:txBody>
      </p:sp>
      <p:pic>
        <p:nvPicPr>
          <p:cNvPr id="7" name="Picture Placeholder 6">
            <a:extLst>
              <a:ext uri="{FF2B5EF4-FFF2-40B4-BE49-F238E27FC236}">
                <a16:creationId xmlns:a16="http://schemas.microsoft.com/office/drawing/2014/main" id="{8F2C9F58-19CD-4344-ACE5-2F163079DFC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79" b="1579"/>
          <a:stretch>
            <a:fillRect/>
          </a:stretch>
        </p:blipFill>
        <p:spPr>
          <a:xfrm>
            <a:off x="5750560" y="1435427"/>
            <a:ext cx="5604828" cy="4425623"/>
          </a:xfrm>
        </p:spPr>
      </p:pic>
    </p:spTree>
    <p:extLst>
      <p:ext uri="{BB962C8B-B14F-4D97-AF65-F5344CB8AC3E}">
        <p14:creationId xmlns:p14="http://schemas.microsoft.com/office/powerpoint/2010/main" val="629686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3C27-3F50-40E1-ADB6-4EB529DD37C0}"/>
              </a:ext>
            </a:extLst>
          </p:cNvPr>
          <p:cNvSpPr>
            <a:spLocks noGrp="1"/>
          </p:cNvSpPr>
          <p:nvPr>
            <p:ph type="title"/>
          </p:nvPr>
        </p:nvSpPr>
        <p:spPr/>
        <p:txBody>
          <a:bodyPr/>
          <a:lstStyle/>
          <a:p>
            <a:r>
              <a:rPr lang="en-US"/>
              <a:t>For Loop</a:t>
            </a:r>
          </a:p>
        </p:txBody>
      </p:sp>
      <p:sp>
        <p:nvSpPr>
          <p:cNvPr id="4" name="Text Placeholder 3">
            <a:extLst>
              <a:ext uri="{FF2B5EF4-FFF2-40B4-BE49-F238E27FC236}">
                <a16:creationId xmlns:a16="http://schemas.microsoft.com/office/drawing/2014/main" id="{82F1F187-4191-4A7F-BC69-250864F268D8}"/>
              </a:ext>
            </a:extLst>
          </p:cNvPr>
          <p:cNvSpPr>
            <a:spLocks noGrp="1"/>
          </p:cNvSpPr>
          <p:nvPr>
            <p:ph type="body" sz="half" idx="2"/>
          </p:nvPr>
        </p:nvSpPr>
        <p:spPr/>
        <p:txBody>
          <a:bodyPr vert="horz" lIns="91440" tIns="45720" rIns="91440" bIns="45720" rtlCol="0" anchor="t">
            <a:normAutofit lnSpcReduction="10000"/>
          </a:bodyPr>
          <a:lstStyle/>
          <a:p>
            <a:pPr>
              <a:lnSpc>
                <a:spcPct val="150000"/>
              </a:lnSpc>
            </a:pPr>
            <a:r>
              <a:rPr lang="en-US">
                <a:latin typeface="Aktiv Grotesk"/>
              </a:rPr>
              <a:t>A for loop is </a:t>
            </a:r>
            <a:r>
              <a:rPr lang="en-US" b="1">
                <a:latin typeface="Aktiv Grotesk"/>
              </a:rPr>
              <a:t>a control flow statement for specifying iteration</a:t>
            </a:r>
            <a:r>
              <a:rPr lang="en-US">
                <a:latin typeface="Aktiv Grotesk"/>
              </a:rPr>
              <a:t>, which allows code to be executed repeatedly. For loops are typically used when the number of iterations is known before entering the loop. </a:t>
            </a:r>
            <a:r>
              <a:rPr lang="en-US" b="0" i="0">
                <a:effectLst/>
                <a:latin typeface="Verdana"/>
              </a:rPr>
              <a:t>A</a:t>
            </a:r>
            <a:r>
              <a:rPr lang="en-US">
                <a:latin typeface="Verdana"/>
              </a:rPr>
              <a:t> </a:t>
            </a:r>
            <a:r>
              <a:rPr lang="en-US" b="1" i="0">
                <a:effectLst/>
                <a:latin typeface="Consolas"/>
              </a:rPr>
              <a:t>for</a:t>
            </a:r>
            <a:r>
              <a:rPr lang="en-US" b="1">
                <a:latin typeface="Verdana"/>
              </a:rPr>
              <a:t> </a:t>
            </a:r>
            <a:r>
              <a:rPr lang="en-US" b="0" i="0">
                <a:effectLst/>
                <a:latin typeface="Verdana"/>
              </a:rPr>
              <a:t>loop is used for </a:t>
            </a:r>
            <a:r>
              <a:rPr lang="en-US">
                <a:latin typeface="Verdana"/>
              </a:rPr>
              <a:t>iterating over a sequence (that is either a </a:t>
            </a:r>
            <a:r>
              <a:rPr lang="en-US" b="1">
                <a:latin typeface="Verdana"/>
              </a:rPr>
              <a:t>list</a:t>
            </a:r>
            <a:r>
              <a:rPr lang="en-US">
                <a:latin typeface="Verdana"/>
              </a:rPr>
              <a:t>, a </a:t>
            </a:r>
            <a:r>
              <a:rPr lang="en-US" b="1">
                <a:latin typeface="Verdana"/>
              </a:rPr>
              <a:t>tuple</a:t>
            </a:r>
            <a:r>
              <a:rPr lang="en-US">
                <a:latin typeface="Verdana"/>
              </a:rPr>
              <a:t>, a </a:t>
            </a:r>
            <a:r>
              <a:rPr lang="en-US" b="1">
                <a:latin typeface="Verdana"/>
              </a:rPr>
              <a:t>dictionary</a:t>
            </a:r>
            <a:r>
              <a:rPr lang="en-US">
                <a:latin typeface="Verdana"/>
              </a:rPr>
              <a:t>, a </a:t>
            </a:r>
            <a:r>
              <a:rPr lang="en-US" b="1">
                <a:latin typeface="Verdana"/>
              </a:rPr>
              <a:t>set</a:t>
            </a:r>
            <a:r>
              <a:rPr lang="en-US">
                <a:latin typeface="Verdana"/>
              </a:rPr>
              <a:t>, or </a:t>
            </a:r>
            <a:r>
              <a:rPr lang="en-US" b="0" i="0">
                <a:effectLst/>
                <a:latin typeface="Verdana"/>
              </a:rPr>
              <a:t>a </a:t>
            </a:r>
            <a:r>
              <a:rPr lang="en-US" b="1">
                <a:latin typeface="Verdana"/>
              </a:rPr>
              <a:t>string</a:t>
            </a:r>
            <a:r>
              <a:rPr lang="en-US">
                <a:latin typeface="Verdana"/>
              </a:rPr>
              <a:t>).</a:t>
            </a:r>
            <a:endParaRPr lang="en-US"/>
          </a:p>
          <a:p>
            <a:pPr>
              <a:lnSpc>
                <a:spcPct val="150000"/>
              </a:lnSpc>
            </a:pPr>
            <a:br>
              <a:rPr lang="en-US"/>
            </a:br>
            <a:endParaRPr lang="en-US"/>
          </a:p>
        </p:txBody>
      </p:sp>
      <p:sp>
        <p:nvSpPr>
          <p:cNvPr id="8" name="Flowchart: Decision 7">
            <a:extLst>
              <a:ext uri="{FF2B5EF4-FFF2-40B4-BE49-F238E27FC236}">
                <a16:creationId xmlns:a16="http://schemas.microsoft.com/office/drawing/2014/main" id="{7193161A-9A9C-4133-8E64-5E10597914BD}"/>
              </a:ext>
            </a:extLst>
          </p:cNvPr>
          <p:cNvSpPr/>
          <p:nvPr/>
        </p:nvSpPr>
        <p:spPr>
          <a:xfrm>
            <a:off x="7182451" y="1533127"/>
            <a:ext cx="2355831" cy="1780524"/>
          </a:xfrm>
          <a:prstGeom prst="flowChartDecisi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Last item reached</a:t>
            </a:r>
          </a:p>
        </p:txBody>
      </p:sp>
      <p:sp>
        <p:nvSpPr>
          <p:cNvPr id="9" name="Rectangle 8">
            <a:extLst>
              <a:ext uri="{FF2B5EF4-FFF2-40B4-BE49-F238E27FC236}">
                <a16:creationId xmlns:a16="http://schemas.microsoft.com/office/drawing/2014/main" id="{3B9C4412-C08D-4CC0-972B-16442E5DD5EC}"/>
              </a:ext>
            </a:extLst>
          </p:cNvPr>
          <p:cNvSpPr/>
          <p:nvPr/>
        </p:nvSpPr>
        <p:spPr>
          <a:xfrm>
            <a:off x="7182451" y="3813810"/>
            <a:ext cx="2369799" cy="110744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Statements</a:t>
            </a:r>
          </a:p>
        </p:txBody>
      </p:sp>
      <p:sp>
        <p:nvSpPr>
          <p:cNvPr id="10" name="Flowchart: Alternate Process 9">
            <a:extLst>
              <a:ext uri="{FF2B5EF4-FFF2-40B4-BE49-F238E27FC236}">
                <a16:creationId xmlns:a16="http://schemas.microsoft.com/office/drawing/2014/main" id="{5AB3BD16-B85F-465A-B96A-CC84D77FAA8A}"/>
              </a:ext>
            </a:extLst>
          </p:cNvPr>
          <p:cNvSpPr/>
          <p:nvPr/>
        </p:nvSpPr>
        <p:spPr>
          <a:xfrm>
            <a:off x="7168481" y="457200"/>
            <a:ext cx="2383770" cy="575768"/>
          </a:xfrm>
          <a:prstGeom prst="flowChartAlternate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 each item in sequence</a:t>
            </a:r>
          </a:p>
        </p:txBody>
      </p:sp>
      <p:cxnSp>
        <p:nvCxnSpPr>
          <p:cNvPr id="11" name="Connector: Elbow 10">
            <a:extLst>
              <a:ext uri="{FF2B5EF4-FFF2-40B4-BE49-F238E27FC236}">
                <a16:creationId xmlns:a16="http://schemas.microsoft.com/office/drawing/2014/main" id="{C7F8D69B-D905-4267-ACF6-E10F0D45AE0D}"/>
              </a:ext>
            </a:extLst>
          </p:cNvPr>
          <p:cNvCxnSpPr>
            <a:cxnSpLocks/>
            <a:stCxn id="9" idx="1"/>
            <a:endCxn id="8" idx="1"/>
          </p:cNvCxnSpPr>
          <p:nvPr/>
        </p:nvCxnSpPr>
        <p:spPr>
          <a:xfrm rot="10800000">
            <a:off x="7182451" y="2423390"/>
            <a:ext cx="12700" cy="1944141"/>
          </a:xfrm>
          <a:prstGeom prst="bentConnector3">
            <a:avLst>
              <a:gd name="adj1" fmla="val 5763299"/>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A5FF3B9D-5D2F-45A0-A3C4-6269B79ED065}"/>
              </a:ext>
            </a:extLst>
          </p:cNvPr>
          <p:cNvCxnSpPr>
            <a:stCxn id="8" idx="3"/>
          </p:cNvCxnSpPr>
          <p:nvPr/>
        </p:nvCxnSpPr>
        <p:spPr>
          <a:xfrm>
            <a:off x="9538282" y="2423389"/>
            <a:ext cx="973123" cy="319723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F8C90B7-ECDB-41E4-8AF2-6F362F694C61}"/>
              </a:ext>
            </a:extLst>
          </p:cNvPr>
          <p:cNvCxnSpPr>
            <a:stCxn id="10" idx="2"/>
            <a:endCxn id="8" idx="0"/>
          </p:cNvCxnSpPr>
          <p:nvPr/>
        </p:nvCxnSpPr>
        <p:spPr>
          <a:xfrm>
            <a:off x="8360366" y="1032968"/>
            <a:ext cx="1" cy="500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CA04A1E-56E1-4D22-B6BF-61BFE3FE52EE}"/>
              </a:ext>
            </a:extLst>
          </p:cNvPr>
          <p:cNvCxnSpPr>
            <a:stCxn id="8" idx="2"/>
            <a:endCxn id="9" idx="0"/>
          </p:cNvCxnSpPr>
          <p:nvPr/>
        </p:nvCxnSpPr>
        <p:spPr>
          <a:xfrm>
            <a:off x="8360367" y="3313651"/>
            <a:ext cx="6984" cy="500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0650786-CE68-4790-9E70-79F610024104}"/>
              </a:ext>
            </a:extLst>
          </p:cNvPr>
          <p:cNvSpPr txBox="1"/>
          <p:nvPr/>
        </p:nvSpPr>
        <p:spPr>
          <a:xfrm>
            <a:off x="8305751" y="3393745"/>
            <a:ext cx="1232531" cy="369332"/>
          </a:xfrm>
          <a:prstGeom prst="rect">
            <a:avLst/>
          </a:prstGeom>
          <a:noFill/>
        </p:spPr>
        <p:txBody>
          <a:bodyPr wrap="square" rtlCol="0">
            <a:spAutoFit/>
          </a:bodyPr>
          <a:lstStyle/>
          <a:p>
            <a:pPr algn="ctr"/>
            <a:r>
              <a:rPr lang="en-US"/>
              <a:t>True</a:t>
            </a:r>
          </a:p>
        </p:txBody>
      </p:sp>
      <p:sp>
        <p:nvSpPr>
          <p:cNvPr id="17" name="TextBox 16">
            <a:extLst>
              <a:ext uri="{FF2B5EF4-FFF2-40B4-BE49-F238E27FC236}">
                <a16:creationId xmlns:a16="http://schemas.microsoft.com/office/drawing/2014/main" id="{C956CD42-8CFC-4DF0-90E4-A7A0BBEB9819}"/>
              </a:ext>
            </a:extLst>
          </p:cNvPr>
          <p:cNvSpPr txBox="1"/>
          <p:nvPr/>
        </p:nvSpPr>
        <p:spPr>
          <a:xfrm>
            <a:off x="9408577" y="2009523"/>
            <a:ext cx="1232531" cy="369332"/>
          </a:xfrm>
          <a:prstGeom prst="rect">
            <a:avLst/>
          </a:prstGeom>
          <a:noFill/>
        </p:spPr>
        <p:txBody>
          <a:bodyPr wrap="square" rtlCol="0">
            <a:spAutoFit/>
          </a:bodyPr>
          <a:lstStyle/>
          <a:p>
            <a:pPr algn="ctr"/>
            <a:r>
              <a:rPr lang="en-US"/>
              <a:t>False</a:t>
            </a:r>
          </a:p>
        </p:txBody>
      </p:sp>
      <p:sp>
        <p:nvSpPr>
          <p:cNvPr id="18" name="TextBox 17">
            <a:extLst>
              <a:ext uri="{FF2B5EF4-FFF2-40B4-BE49-F238E27FC236}">
                <a16:creationId xmlns:a16="http://schemas.microsoft.com/office/drawing/2014/main" id="{559989B7-317E-469F-A167-2DABC53B3570}"/>
              </a:ext>
            </a:extLst>
          </p:cNvPr>
          <p:cNvSpPr txBox="1"/>
          <p:nvPr/>
        </p:nvSpPr>
        <p:spPr>
          <a:xfrm>
            <a:off x="10511405" y="4736584"/>
            <a:ext cx="1232531" cy="646331"/>
          </a:xfrm>
          <a:prstGeom prst="rect">
            <a:avLst/>
          </a:prstGeom>
          <a:noFill/>
        </p:spPr>
        <p:txBody>
          <a:bodyPr wrap="square" rtlCol="0">
            <a:spAutoFit/>
          </a:bodyPr>
          <a:lstStyle/>
          <a:p>
            <a:pPr algn="ctr"/>
            <a:r>
              <a:rPr lang="en-US"/>
              <a:t>Exit for loop</a:t>
            </a:r>
          </a:p>
        </p:txBody>
      </p:sp>
    </p:spTree>
    <p:extLst>
      <p:ext uri="{BB962C8B-B14F-4D97-AF65-F5344CB8AC3E}">
        <p14:creationId xmlns:p14="http://schemas.microsoft.com/office/powerpoint/2010/main" val="3540850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0C91-BB5D-42C3-B7B3-916E59D9ED45}"/>
              </a:ext>
            </a:extLst>
          </p:cNvPr>
          <p:cNvSpPr>
            <a:spLocks noGrp="1"/>
          </p:cNvSpPr>
          <p:nvPr>
            <p:ph type="title"/>
          </p:nvPr>
        </p:nvSpPr>
        <p:spPr/>
        <p:txBody>
          <a:bodyPr/>
          <a:lstStyle/>
          <a:p>
            <a:r>
              <a:rPr lang="en-US"/>
              <a:t>Classes &amp; Objects</a:t>
            </a:r>
          </a:p>
        </p:txBody>
      </p:sp>
      <p:sp>
        <p:nvSpPr>
          <p:cNvPr id="3" name="Text Placeholder 2">
            <a:extLst>
              <a:ext uri="{FF2B5EF4-FFF2-40B4-BE49-F238E27FC236}">
                <a16:creationId xmlns:a16="http://schemas.microsoft.com/office/drawing/2014/main" id="{DE81AF93-D2B9-48C5-A61A-1C63836685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7748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347F-ADAF-4790-9D8F-332267418E0C}"/>
              </a:ext>
            </a:extLst>
          </p:cNvPr>
          <p:cNvSpPr>
            <a:spLocks noGrp="1"/>
          </p:cNvSpPr>
          <p:nvPr>
            <p:ph type="title"/>
          </p:nvPr>
        </p:nvSpPr>
        <p:spPr/>
        <p:txBody>
          <a:bodyPr/>
          <a:lstStyle/>
          <a:p>
            <a:r>
              <a:rPr lang="en-US">
                <a:latin typeface="Aktiv Grotesk"/>
              </a:rPr>
              <a:t>Classes &amp; Objects</a:t>
            </a:r>
          </a:p>
        </p:txBody>
      </p:sp>
      <p:sp>
        <p:nvSpPr>
          <p:cNvPr id="4" name="Text Placeholder 3">
            <a:extLst>
              <a:ext uri="{FF2B5EF4-FFF2-40B4-BE49-F238E27FC236}">
                <a16:creationId xmlns:a16="http://schemas.microsoft.com/office/drawing/2014/main" id="{D693176C-C349-454C-B7E1-AF20A31EE6A5}"/>
              </a:ext>
            </a:extLst>
          </p:cNvPr>
          <p:cNvSpPr>
            <a:spLocks noGrp="1"/>
          </p:cNvSpPr>
          <p:nvPr>
            <p:ph type="body" sz="half" idx="2"/>
          </p:nvPr>
        </p:nvSpPr>
        <p:spPr/>
        <p:txBody>
          <a:bodyPr vert="horz" lIns="91440" tIns="45720" rIns="91440" bIns="45720" rtlCol="0" anchor="t">
            <a:normAutofit/>
          </a:bodyPr>
          <a:lstStyle/>
          <a:p>
            <a:r>
              <a:rPr lang="en-US">
                <a:latin typeface="Aktiv Grotesk"/>
              </a:rPr>
              <a:t>Python is an </a:t>
            </a:r>
            <a:r>
              <a:rPr lang="en-US" b="1">
                <a:latin typeface="Aktiv Grotesk"/>
              </a:rPr>
              <a:t>“object-oriented programming language.”</a:t>
            </a:r>
            <a:r>
              <a:rPr lang="en-US">
                <a:latin typeface="Aktiv Grotesk"/>
              </a:rPr>
              <a:t> This means that almost all the code is implemented using a special construct called </a:t>
            </a:r>
            <a:r>
              <a:rPr lang="en-US" b="1">
                <a:latin typeface="Aktiv Grotesk"/>
              </a:rPr>
              <a:t>classes</a:t>
            </a:r>
            <a:r>
              <a:rPr lang="en-US">
                <a:latin typeface="Aktiv Grotesk"/>
              </a:rPr>
              <a:t>. Programmers use classes to keep related things together. This is done using the keyword </a:t>
            </a:r>
            <a:r>
              <a:rPr lang="en-US" b="1">
                <a:latin typeface="Aktiv Grotesk"/>
              </a:rPr>
              <a:t>“class”</a:t>
            </a:r>
            <a:r>
              <a:rPr lang="en-US">
                <a:latin typeface="Aktiv Grotesk"/>
              </a:rPr>
              <a:t> which is a grouping of object-oriented constructs.</a:t>
            </a:r>
            <a:endParaRPr lang="en-US"/>
          </a:p>
        </p:txBody>
      </p:sp>
      <p:sp>
        <p:nvSpPr>
          <p:cNvPr id="7" name="Content Placeholder 6">
            <a:extLst>
              <a:ext uri="{FF2B5EF4-FFF2-40B4-BE49-F238E27FC236}">
                <a16:creationId xmlns:a16="http://schemas.microsoft.com/office/drawing/2014/main" id="{4904AC16-F72F-401E-9235-9B995B83D97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8F6A4B1-CAD3-4240-B1C7-3F329F072C64}"/>
              </a:ext>
            </a:extLst>
          </p:cNvPr>
          <p:cNvPicPr>
            <a:picLocks noChangeAspect="1"/>
          </p:cNvPicPr>
          <p:nvPr/>
        </p:nvPicPr>
        <p:blipFill>
          <a:blip r:embed="rId2"/>
          <a:stretch>
            <a:fillRect/>
          </a:stretch>
        </p:blipFill>
        <p:spPr>
          <a:xfrm>
            <a:off x="5179724" y="1691049"/>
            <a:ext cx="6179126" cy="3444586"/>
          </a:xfrm>
          <a:prstGeom prst="rect">
            <a:avLst/>
          </a:prstGeom>
        </p:spPr>
      </p:pic>
    </p:spTree>
    <p:extLst>
      <p:ext uri="{BB962C8B-B14F-4D97-AF65-F5344CB8AC3E}">
        <p14:creationId xmlns:p14="http://schemas.microsoft.com/office/powerpoint/2010/main" val="174316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A168-D807-4A84-899F-7A0759BB7741}"/>
              </a:ext>
            </a:extLst>
          </p:cNvPr>
          <p:cNvSpPr>
            <a:spLocks noGrp="1"/>
          </p:cNvSpPr>
          <p:nvPr>
            <p:ph type="title"/>
          </p:nvPr>
        </p:nvSpPr>
        <p:spPr/>
        <p:txBody>
          <a:bodyPr/>
          <a:lstStyle/>
          <a:p>
            <a:r>
              <a:rPr lang="en-US">
                <a:latin typeface="Aktiv Grotesk"/>
              </a:rPr>
              <a:t>Python</a:t>
            </a:r>
          </a:p>
        </p:txBody>
      </p:sp>
      <p:pic>
        <p:nvPicPr>
          <p:cNvPr id="5" name="Picture 5" descr="Icon&#10;&#10;Description automatically generated">
            <a:extLst>
              <a:ext uri="{FF2B5EF4-FFF2-40B4-BE49-F238E27FC236}">
                <a16:creationId xmlns:a16="http://schemas.microsoft.com/office/drawing/2014/main" id="{08A018C3-3A5D-4CD8-A507-C5901AE317CC}"/>
              </a:ext>
            </a:extLst>
          </p:cNvPr>
          <p:cNvPicPr>
            <a:picLocks noGrp="1" noChangeAspect="1"/>
          </p:cNvPicPr>
          <p:nvPr>
            <p:ph idx="1"/>
          </p:nvPr>
        </p:nvPicPr>
        <p:blipFill>
          <a:blip r:embed="rId2"/>
          <a:stretch>
            <a:fillRect/>
          </a:stretch>
        </p:blipFill>
        <p:spPr>
          <a:xfrm>
            <a:off x="6521450" y="1672647"/>
            <a:ext cx="3495675" cy="3495675"/>
          </a:xfrm>
        </p:spPr>
      </p:pic>
      <p:sp>
        <p:nvSpPr>
          <p:cNvPr id="4" name="Text Placeholder 3">
            <a:extLst>
              <a:ext uri="{FF2B5EF4-FFF2-40B4-BE49-F238E27FC236}">
                <a16:creationId xmlns:a16="http://schemas.microsoft.com/office/drawing/2014/main" id="{1C27F9ED-B82C-4208-A9A1-E290EF304E26}"/>
              </a:ext>
            </a:extLst>
          </p:cNvPr>
          <p:cNvSpPr>
            <a:spLocks noGrp="1"/>
          </p:cNvSpPr>
          <p:nvPr>
            <p:ph type="body" sz="half" idx="2"/>
          </p:nvPr>
        </p:nvSpPr>
        <p:spPr/>
        <p:txBody>
          <a:bodyPr vert="horz" lIns="91440" tIns="45720" rIns="91440" bIns="45720" rtlCol="0" anchor="t">
            <a:normAutofit/>
          </a:bodyPr>
          <a:lstStyle/>
          <a:p>
            <a:r>
              <a:rPr lang="en-US" dirty="0">
                <a:latin typeface="Aktiv Grotesk"/>
              </a:rPr>
              <a:t>Python is an interpreted high-level general-purpose programming language.</a:t>
            </a:r>
            <a:endParaRPr lang="en-US"/>
          </a:p>
          <a:p>
            <a:r>
              <a:rPr lang="en-US" dirty="0">
                <a:latin typeface="Aktiv Grotesk"/>
              </a:rPr>
              <a:t>Python's design philosophy:</a:t>
            </a:r>
          </a:p>
          <a:p>
            <a:r>
              <a:rPr lang="en-US" dirty="0">
                <a:latin typeface="Aktiv Grotesk"/>
              </a:rPr>
              <a:t>1- Emphasizes code readability with its notable use of significant indentation. </a:t>
            </a:r>
            <a:endParaRPr lang="en-US" dirty="0"/>
          </a:p>
          <a:p>
            <a:r>
              <a:rPr lang="en-US" dirty="0">
                <a:latin typeface="Aktiv Grotesk"/>
              </a:rPr>
              <a:t>2- Its language constructs as well as its object-oriented approach aim to help programmers write clear, logical code for small and large-scale projects.</a:t>
            </a:r>
            <a:endParaRPr lang="en-US"/>
          </a:p>
          <a:p>
            <a:br>
              <a:rPr lang="en-US" dirty="0"/>
            </a:br>
            <a:endParaRPr lang="en-US"/>
          </a:p>
        </p:txBody>
      </p:sp>
    </p:spTree>
    <p:extLst>
      <p:ext uri="{BB962C8B-B14F-4D97-AF65-F5344CB8AC3E}">
        <p14:creationId xmlns:p14="http://schemas.microsoft.com/office/powerpoint/2010/main" val="3299799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9211-471F-40A7-84BD-04B5099893DC}"/>
              </a:ext>
            </a:extLst>
          </p:cNvPr>
          <p:cNvSpPr>
            <a:spLocks noGrp="1"/>
          </p:cNvSpPr>
          <p:nvPr>
            <p:ph type="title"/>
          </p:nvPr>
        </p:nvSpPr>
        <p:spPr/>
        <p:txBody>
          <a:bodyPr/>
          <a:lstStyle/>
          <a:p>
            <a:r>
              <a:rPr lang="en-US">
                <a:latin typeface="Aktiv Grotesk"/>
              </a:rPr>
              <a:t>What is Class</a:t>
            </a:r>
            <a:endParaRPr lang="en-US"/>
          </a:p>
        </p:txBody>
      </p:sp>
      <p:sp>
        <p:nvSpPr>
          <p:cNvPr id="3" name="Content Placeholder 2">
            <a:extLst>
              <a:ext uri="{FF2B5EF4-FFF2-40B4-BE49-F238E27FC236}">
                <a16:creationId xmlns:a16="http://schemas.microsoft.com/office/drawing/2014/main" id="{9D5763D6-7775-4790-86A6-740A3836B42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EE17D906-3705-48DF-86AC-E3623412855B}"/>
              </a:ext>
            </a:extLst>
          </p:cNvPr>
          <p:cNvSpPr>
            <a:spLocks noGrp="1"/>
          </p:cNvSpPr>
          <p:nvPr>
            <p:ph type="body" sz="half" idx="2"/>
          </p:nvPr>
        </p:nvSpPr>
        <p:spPr/>
        <p:txBody>
          <a:bodyPr vert="horz" lIns="91440" tIns="45720" rIns="91440" bIns="45720" rtlCol="0" anchor="t">
            <a:normAutofit/>
          </a:bodyPr>
          <a:lstStyle/>
          <a:p>
            <a:r>
              <a:rPr lang="en-US">
                <a:latin typeface="Aktiv Grotesk"/>
              </a:rPr>
              <a:t>A class is </a:t>
            </a:r>
            <a:r>
              <a:rPr lang="en-US" b="1">
                <a:latin typeface="Aktiv Grotesk"/>
              </a:rPr>
              <a:t>a code template for creating objects</a:t>
            </a:r>
            <a:r>
              <a:rPr lang="en-US">
                <a:latin typeface="Aktiv Grotesk"/>
              </a:rPr>
              <a:t>. Objects have member variables and have behavior associated with them. In python a class is created by the keyword class . An object is created using the constructor of the class. This object will then be called the instance of the class.</a:t>
            </a:r>
          </a:p>
        </p:txBody>
      </p:sp>
      <p:pic>
        <p:nvPicPr>
          <p:cNvPr id="6" name="Picture 5">
            <a:extLst>
              <a:ext uri="{FF2B5EF4-FFF2-40B4-BE49-F238E27FC236}">
                <a16:creationId xmlns:a16="http://schemas.microsoft.com/office/drawing/2014/main" id="{2EC5AC7C-F8FE-453C-94DB-A157781C38B0}"/>
              </a:ext>
            </a:extLst>
          </p:cNvPr>
          <p:cNvPicPr>
            <a:picLocks noChangeAspect="1"/>
          </p:cNvPicPr>
          <p:nvPr/>
        </p:nvPicPr>
        <p:blipFill>
          <a:blip r:embed="rId2"/>
          <a:stretch>
            <a:fillRect/>
          </a:stretch>
        </p:blipFill>
        <p:spPr>
          <a:xfrm>
            <a:off x="5179724" y="1691049"/>
            <a:ext cx="6179126" cy="3444586"/>
          </a:xfrm>
          <a:prstGeom prst="rect">
            <a:avLst/>
          </a:prstGeom>
        </p:spPr>
      </p:pic>
    </p:spTree>
    <p:extLst>
      <p:ext uri="{BB962C8B-B14F-4D97-AF65-F5344CB8AC3E}">
        <p14:creationId xmlns:p14="http://schemas.microsoft.com/office/powerpoint/2010/main" val="514862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E509-4CED-4135-B260-4EEBA25B3041}"/>
              </a:ext>
            </a:extLst>
          </p:cNvPr>
          <p:cNvSpPr>
            <a:spLocks noGrp="1"/>
          </p:cNvSpPr>
          <p:nvPr>
            <p:ph type="title"/>
          </p:nvPr>
        </p:nvSpPr>
        <p:spPr/>
        <p:txBody>
          <a:bodyPr/>
          <a:lstStyle/>
          <a:p>
            <a:r>
              <a:rPr lang="en-US"/>
              <a:t>Attributes and Methods in class</a:t>
            </a:r>
          </a:p>
        </p:txBody>
      </p:sp>
      <p:sp>
        <p:nvSpPr>
          <p:cNvPr id="3" name="Content Placeholder 2">
            <a:extLst>
              <a:ext uri="{FF2B5EF4-FFF2-40B4-BE49-F238E27FC236}">
                <a16:creationId xmlns:a16="http://schemas.microsoft.com/office/drawing/2014/main" id="{7E759496-2284-4AAD-9DFE-CF9841B8C34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1DA2397-BA44-488F-8B70-2BEDC48B99CA}"/>
              </a:ext>
            </a:extLst>
          </p:cNvPr>
          <p:cNvSpPr>
            <a:spLocks noGrp="1"/>
          </p:cNvSpPr>
          <p:nvPr>
            <p:ph type="body" sz="half" idx="2"/>
          </p:nvPr>
        </p:nvSpPr>
        <p:spPr/>
        <p:txBody>
          <a:bodyPr vert="horz" lIns="91440" tIns="45720" rIns="91440" bIns="45720" rtlCol="0" anchor="t">
            <a:normAutofit/>
          </a:bodyPr>
          <a:lstStyle/>
          <a:p>
            <a:r>
              <a:rPr lang="en-US">
                <a:latin typeface="Aktiv Grotesk"/>
              </a:rPr>
              <a:t>A </a:t>
            </a:r>
            <a:r>
              <a:rPr lang="en-US" b="1">
                <a:latin typeface="Aktiv Grotesk"/>
              </a:rPr>
              <a:t>class </a:t>
            </a:r>
            <a:r>
              <a:rPr lang="en-US">
                <a:latin typeface="Aktiv Grotesk"/>
              </a:rPr>
              <a:t>by itself is of no use </a:t>
            </a:r>
            <a:r>
              <a:rPr lang="en-US" b="1">
                <a:latin typeface="Aktiv Grotesk"/>
              </a:rPr>
              <a:t>unless </a:t>
            </a:r>
            <a:r>
              <a:rPr lang="en-US">
                <a:latin typeface="Aktiv Grotesk"/>
              </a:rPr>
              <a:t>there is some functionality associated with it. Functionalities are defined by setting </a:t>
            </a:r>
            <a:r>
              <a:rPr lang="en-US" b="1">
                <a:latin typeface="Aktiv Grotesk"/>
              </a:rPr>
              <a:t>attributes</a:t>
            </a:r>
            <a:r>
              <a:rPr lang="en-US">
                <a:latin typeface="Aktiv Grotesk"/>
              </a:rPr>
              <a:t>, which act as containers for data and functions related to those attributes. Those functions are called </a:t>
            </a:r>
            <a:r>
              <a:rPr lang="en-US" b="1">
                <a:latin typeface="Aktiv Grotesk"/>
              </a:rPr>
              <a:t>methods</a:t>
            </a:r>
            <a:r>
              <a:rPr lang="en-US">
                <a:latin typeface="Aktiv Grotesk"/>
              </a:rPr>
              <a:t>.</a:t>
            </a:r>
          </a:p>
        </p:txBody>
      </p:sp>
      <p:pic>
        <p:nvPicPr>
          <p:cNvPr id="7" name="Picture 6">
            <a:extLst>
              <a:ext uri="{FF2B5EF4-FFF2-40B4-BE49-F238E27FC236}">
                <a16:creationId xmlns:a16="http://schemas.microsoft.com/office/drawing/2014/main" id="{4CC1C141-3A0A-4A6A-A421-3422DD1DD51C}"/>
              </a:ext>
            </a:extLst>
          </p:cNvPr>
          <p:cNvPicPr>
            <a:picLocks noChangeAspect="1"/>
          </p:cNvPicPr>
          <p:nvPr/>
        </p:nvPicPr>
        <p:blipFill>
          <a:blip r:embed="rId2"/>
          <a:stretch>
            <a:fillRect/>
          </a:stretch>
        </p:blipFill>
        <p:spPr>
          <a:xfrm>
            <a:off x="5179725" y="1677194"/>
            <a:ext cx="6179127" cy="3486149"/>
          </a:xfrm>
          <a:prstGeom prst="rect">
            <a:avLst/>
          </a:prstGeom>
        </p:spPr>
      </p:pic>
    </p:spTree>
    <p:extLst>
      <p:ext uri="{BB962C8B-B14F-4D97-AF65-F5344CB8AC3E}">
        <p14:creationId xmlns:p14="http://schemas.microsoft.com/office/powerpoint/2010/main" val="1873276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531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8D456-D334-46DB-AEF6-BEDC8E79EC48}"/>
              </a:ext>
            </a:extLst>
          </p:cNvPr>
          <p:cNvSpPr>
            <a:spLocks noGrp="1"/>
          </p:cNvSpPr>
          <p:nvPr>
            <p:ph type="ctrTitle"/>
          </p:nvPr>
        </p:nvSpPr>
        <p:spPr>
          <a:xfrm>
            <a:off x="1524000" y="1617663"/>
            <a:ext cx="9144000" cy="2387600"/>
          </a:xfrm>
        </p:spPr>
        <p:txBody>
          <a:bodyPr/>
          <a:lstStyle/>
          <a:p>
            <a:r>
              <a:rPr lang="en-US"/>
              <a:t>Thank You</a:t>
            </a:r>
          </a:p>
        </p:txBody>
      </p:sp>
    </p:spTree>
    <p:extLst>
      <p:ext uri="{BB962C8B-B14F-4D97-AF65-F5344CB8AC3E}">
        <p14:creationId xmlns:p14="http://schemas.microsoft.com/office/powerpoint/2010/main" val="97777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DE0C-76A0-4427-BB63-AA5F1C3DEFD2}"/>
              </a:ext>
            </a:extLst>
          </p:cNvPr>
          <p:cNvSpPr>
            <a:spLocks noGrp="1"/>
          </p:cNvSpPr>
          <p:nvPr>
            <p:ph type="title"/>
          </p:nvPr>
        </p:nvSpPr>
        <p:spPr/>
        <p:txBody>
          <a:bodyPr/>
          <a:lstStyle/>
          <a:p>
            <a:r>
              <a:rPr lang="en-US">
                <a:latin typeface="Aktiv Grotesk"/>
              </a:rPr>
              <a:t>The Python Interpreter</a:t>
            </a:r>
          </a:p>
        </p:txBody>
      </p:sp>
      <p:sp>
        <p:nvSpPr>
          <p:cNvPr id="3" name="Content Placeholder 2">
            <a:extLst>
              <a:ext uri="{FF2B5EF4-FFF2-40B4-BE49-F238E27FC236}">
                <a16:creationId xmlns:a16="http://schemas.microsoft.com/office/drawing/2014/main" id="{DF90EB09-1B3B-41DC-BCBC-327DCA00AEAA}"/>
              </a:ext>
            </a:extLst>
          </p:cNvPr>
          <p:cNvSpPr>
            <a:spLocks noGrp="1"/>
          </p:cNvSpPr>
          <p:nvPr>
            <p:ph idx="1"/>
          </p:nvPr>
        </p:nvSpPr>
        <p:spPr/>
        <p:txBody>
          <a:bodyPr vert="horz" lIns="91440" tIns="45720" rIns="91440" bIns="45720" rtlCol="0" anchor="t">
            <a:normAutofit/>
          </a:bodyPr>
          <a:lstStyle/>
          <a:p>
            <a:r>
              <a:rPr lang="en-US">
                <a:latin typeface="Aktiv Grotesk"/>
              </a:rPr>
              <a:t>Execution of Python programs is often performed by an interpreter, meaning that program statements are converted to machine executable code at runtime (i.e., when the program is actually run) as opposed to compiled into executable code before it is run by the end user. This is one of the primary ways we'll interact with Python, especially at first. We'll type some Python code and then hit the Enter key. This causes the code to be translated and executed.</a:t>
            </a:r>
            <a:endParaRPr lang="en-US"/>
          </a:p>
        </p:txBody>
      </p:sp>
    </p:spTree>
    <p:extLst>
      <p:ext uri="{BB962C8B-B14F-4D97-AF65-F5344CB8AC3E}">
        <p14:creationId xmlns:p14="http://schemas.microsoft.com/office/powerpoint/2010/main" val="422404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8402-7AE2-452F-8200-E5D2DEE2E405}"/>
              </a:ext>
            </a:extLst>
          </p:cNvPr>
          <p:cNvSpPr>
            <a:spLocks noGrp="1"/>
          </p:cNvSpPr>
          <p:nvPr>
            <p:ph type="title"/>
          </p:nvPr>
        </p:nvSpPr>
        <p:spPr/>
        <p:txBody>
          <a:bodyPr/>
          <a:lstStyle/>
          <a:p>
            <a:r>
              <a:rPr lang="en-US">
                <a:latin typeface="Aktiv Grotesk"/>
              </a:rPr>
              <a:t>The Python Interpreter</a:t>
            </a:r>
          </a:p>
        </p:txBody>
      </p:sp>
      <p:pic>
        <p:nvPicPr>
          <p:cNvPr id="6" name="Picture 6" descr="Text&#10;&#10;Description automatically generated">
            <a:extLst>
              <a:ext uri="{FF2B5EF4-FFF2-40B4-BE49-F238E27FC236}">
                <a16:creationId xmlns:a16="http://schemas.microsoft.com/office/drawing/2014/main" id="{D7AFE238-6BED-415D-BD39-85D81C90B9B0}"/>
              </a:ext>
            </a:extLst>
          </p:cNvPr>
          <p:cNvPicPr>
            <a:picLocks noGrp="1" noChangeAspect="1"/>
          </p:cNvPicPr>
          <p:nvPr>
            <p:ph idx="1"/>
          </p:nvPr>
        </p:nvPicPr>
        <p:blipFill rotWithShape="1">
          <a:blip r:embed="rId2"/>
          <a:stretch/>
        </p:blipFill>
        <p:spPr>
          <a:xfrm>
            <a:off x="5183188" y="2777025"/>
            <a:ext cx="6172200" cy="1286488"/>
          </a:xfrm>
        </p:spPr>
      </p:pic>
      <p:sp>
        <p:nvSpPr>
          <p:cNvPr id="4" name="Text Placeholder 3">
            <a:extLst>
              <a:ext uri="{FF2B5EF4-FFF2-40B4-BE49-F238E27FC236}">
                <a16:creationId xmlns:a16="http://schemas.microsoft.com/office/drawing/2014/main" id="{AC3354E7-6784-4A0F-9A95-86C17933260F}"/>
              </a:ext>
            </a:extLst>
          </p:cNvPr>
          <p:cNvSpPr>
            <a:spLocks noGrp="1"/>
          </p:cNvSpPr>
          <p:nvPr>
            <p:ph type="body" sz="half" idx="2"/>
          </p:nvPr>
        </p:nvSpPr>
        <p:spPr/>
        <p:txBody>
          <a:bodyPr vert="horz" lIns="91440" tIns="45720" rIns="91440" bIns="45720" rtlCol="0" anchor="t">
            <a:normAutofit/>
          </a:bodyPr>
          <a:lstStyle/>
          <a:p>
            <a:pPr marL="285750" indent="-285750">
              <a:buFont typeface="Arial"/>
              <a:buChar char="•"/>
            </a:pPr>
            <a:r>
              <a:rPr lang="en-US">
                <a:latin typeface="Aktiv Grotesk"/>
              </a:rPr>
              <a:t>Interpretation allows great flexibility (interpreted programs can modify their source code at run time), but it's often the case that interpreted programs run much more slowly than their compiled counterparts. It's also often more difficult to find errors in interpreted programs.</a:t>
            </a:r>
          </a:p>
          <a:p>
            <a:pPr marL="285750" indent="-285750">
              <a:buFont typeface="Arial"/>
              <a:buChar char="•"/>
            </a:pPr>
            <a:r>
              <a:rPr lang="en-US">
                <a:latin typeface="Aktiv Grotesk"/>
              </a:rPr>
              <a:t>We can interact with the Python interpreter via a prompt, which looks something like the following.</a:t>
            </a:r>
            <a:br>
              <a:rPr lang="en-US"/>
            </a:br>
            <a:endParaRPr lang="en-US"/>
          </a:p>
          <a:p>
            <a:endParaRPr lang="en-US"/>
          </a:p>
        </p:txBody>
      </p:sp>
    </p:spTree>
    <p:extLst>
      <p:ext uri="{BB962C8B-B14F-4D97-AF65-F5344CB8AC3E}">
        <p14:creationId xmlns:p14="http://schemas.microsoft.com/office/powerpoint/2010/main" val="1701325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8951-7C3F-40B6-AB4A-D63E073DB455}"/>
              </a:ext>
            </a:extLst>
          </p:cNvPr>
          <p:cNvSpPr>
            <a:spLocks noGrp="1"/>
          </p:cNvSpPr>
          <p:nvPr>
            <p:ph type="title"/>
          </p:nvPr>
        </p:nvSpPr>
        <p:spPr/>
        <p:txBody>
          <a:bodyPr/>
          <a:lstStyle/>
          <a:p>
            <a:r>
              <a:rPr lang="en-US" err="1">
                <a:latin typeface="Aktiv Grotesk"/>
              </a:rPr>
              <a:t>Jupyter</a:t>
            </a:r>
            <a:r>
              <a:rPr lang="en-US">
                <a:latin typeface="Aktiv Grotesk"/>
              </a:rPr>
              <a:t> Notebooks</a:t>
            </a:r>
          </a:p>
        </p:txBody>
      </p:sp>
      <p:pic>
        <p:nvPicPr>
          <p:cNvPr id="5" name="Picture 5" descr="Graphical user interface, text, application, email&#10;&#10;Description automatically generated">
            <a:extLst>
              <a:ext uri="{FF2B5EF4-FFF2-40B4-BE49-F238E27FC236}">
                <a16:creationId xmlns:a16="http://schemas.microsoft.com/office/drawing/2014/main" id="{2A0CB648-8353-40EF-80C5-658127A4839A}"/>
              </a:ext>
            </a:extLst>
          </p:cNvPr>
          <p:cNvPicPr>
            <a:picLocks noGrp="1" noChangeAspect="1"/>
          </p:cNvPicPr>
          <p:nvPr>
            <p:ph idx="1"/>
          </p:nvPr>
        </p:nvPicPr>
        <p:blipFill rotWithShape="1">
          <a:blip r:embed="rId2"/>
          <a:stretch/>
        </p:blipFill>
        <p:spPr>
          <a:xfrm>
            <a:off x="5183188" y="2017937"/>
            <a:ext cx="6172200" cy="2804663"/>
          </a:xfrm>
        </p:spPr>
      </p:pic>
      <p:sp>
        <p:nvSpPr>
          <p:cNvPr id="4" name="Text Placeholder 3">
            <a:extLst>
              <a:ext uri="{FF2B5EF4-FFF2-40B4-BE49-F238E27FC236}">
                <a16:creationId xmlns:a16="http://schemas.microsoft.com/office/drawing/2014/main" id="{1E1562E6-2C1A-456E-B22C-D438E73661BA}"/>
              </a:ext>
            </a:extLst>
          </p:cNvPr>
          <p:cNvSpPr>
            <a:spLocks noGrp="1"/>
          </p:cNvSpPr>
          <p:nvPr>
            <p:ph type="body" sz="half" idx="2"/>
          </p:nvPr>
        </p:nvSpPr>
        <p:spPr/>
        <p:txBody>
          <a:bodyPr vert="horz" lIns="91440" tIns="45720" rIns="91440" bIns="45720" rtlCol="0" anchor="t">
            <a:normAutofit/>
          </a:bodyPr>
          <a:lstStyle/>
          <a:p>
            <a:r>
              <a:rPr lang="en-US">
                <a:latin typeface="Aktiv Grotesk"/>
              </a:rPr>
              <a:t>We'll also interact with Python using </a:t>
            </a:r>
            <a:r>
              <a:rPr lang="en-US" err="1">
                <a:latin typeface="Aktiv Grotesk"/>
              </a:rPr>
              <a:t>Jupyter</a:t>
            </a:r>
            <a:r>
              <a:rPr lang="en-US">
                <a:latin typeface="Aktiv Grotesk"/>
              </a:rPr>
              <a:t> Notebooks (like this one). When we hit Run in the menu bar, we are performing an action analogous to hitting enter from a command prompt. The code in the active cell will be executed. Users should be aware that though we are interacting with a Web page, there is a Web server and Python environment running behind the scenes. This adds a layer of complexity, but the ability to mix well-formatted documentation and code makes using </a:t>
            </a:r>
            <a:r>
              <a:rPr lang="en-US" err="1">
                <a:latin typeface="Aktiv Grotesk"/>
              </a:rPr>
              <a:t>Jupyter</a:t>
            </a:r>
            <a:r>
              <a:rPr lang="en-US">
                <a:latin typeface="Aktiv Grotesk"/>
              </a:rPr>
              <a:t> Notebook worthwhile.</a:t>
            </a:r>
          </a:p>
        </p:txBody>
      </p:sp>
      <p:pic>
        <p:nvPicPr>
          <p:cNvPr id="6" name="Picture 6" descr="Logo, company name&#10;&#10;Description automatically generated">
            <a:extLst>
              <a:ext uri="{FF2B5EF4-FFF2-40B4-BE49-F238E27FC236}">
                <a16:creationId xmlns:a16="http://schemas.microsoft.com/office/drawing/2014/main" id="{8078394F-EB01-41ED-9421-D8B2A46AC09E}"/>
              </a:ext>
            </a:extLst>
          </p:cNvPr>
          <p:cNvPicPr>
            <a:picLocks noChangeAspect="1"/>
          </p:cNvPicPr>
          <p:nvPr/>
        </p:nvPicPr>
        <p:blipFill>
          <a:blip r:embed="rId3"/>
          <a:stretch>
            <a:fillRect/>
          </a:stretch>
        </p:blipFill>
        <p:spPr>
          <a:xfrm>
            <a:off x="10492628" y="4975412"/>
            <a:ext cx="843803" cy="974912"/>
          </a:xfrm>
          <a:prstGeom prst="rect">
            <a:avLst/>
          </a:prstGeom>
        </p:spPr>
      </p:pic>
    </p:spTree>
    <p:extLst>
      <p:ext uri="{BB962C8B-B14F-4D97-AF65-F5344CB8AC3E}">
        <p14:creationId xmlns:p14="http://schemas.microsoft.com/office/powerpoint/2010/main" val="68605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3689-2D5B-4ED0-8B1E-9B5DF5890B5A}"/>
              </a:ext>
            </a:extLst>
          </p:cNvPr>
          <p:cNvSpPr>
            <a:spLocks noGrp="1"/>
          </p:cNvSpPr>
          <p:nvPr>
            <p:ph type="title"/>
          </p:nvPr>
        </p:nvSpPr>
        <p:spPr/>
        <p:txBody>
          <a:bodyPr/>
          <a:lstStyle/>
          <a:p>
            <a:r>
              <a:rPr lang="en-US" err="1">
                <a:latin typeface="Aktiv Grotesk"/>
              </a:rPr>
              <a:t>Colab</a:t>
            </a:r>
            <a:endParaRPr lang="en-US" err="1"/>
          </a:p>
        </p:txBody>
      </p:sp>
      <p:pic>
        <p:nvPicPr>
          <p:cNvPr id="5" name="Picture 5" descr="Logo, company name&#10;&#10;Description automatically generated">
            <a:extLst>
              <a:ext uri="{FF2B5EF4-FFF2-40B4-BE49-F238E27FC236}">
                <a16:creationId xmlns:a16="http://schemas.microsoft.com/office/drawing/2014/main" id="{CAD11556-28E8-4B8B-A824-02C4FA2B1948}"/>
              </a:ext>
            </a:extLst>
          </p:cNvPr>
          <p:cNvPicPr>
            <a:picLocks noGrp="1" noChangeAspect="1"/>
          </p:cNvPicPr>
          <p:nvPr>
            <p:ph idx="1"/>
          </p:nvPr>
        </p:nvPicPr>
        <p:blipFill>
          <a:blip r:embed="rId2"/>
          <a:stretch>
            <a:fillRect/>
          </a:stretch>
        </p:blipFill>
        <p:spPr>
          <a:xfrm>
            <a:off x="5578475" y="1986972"/>
            <a:ext cx="5381625" cy="2867025"/>
          </a:xfrm>
        </p:spPr>
      </p:pic>
      <p:sp>
        <p:nvSpPr>
          <p:cNvPr id="4" name="Text Placeholder 3">
            <a:extLst>
              <a:ext uri="{FF2B5EF4-FFF2-40B4-BE49-F238E27FC236}">
                <a16:creationId xmlns:a16="http://schemas.microsoft.com/office/drawing/2014/main" id="{E28DE86C-19E4-4B7F-89BE-88CC5B03456A}"/>
              </a:ext>
            </a:extLst>
          </p:cNvPr>
          <p:cNvSpPr>
            <a:spLocks noGrp="1"/>
          </p:cNvSpPr>
          <p:nvPr>
            <p:ph type="body" sz="half" idx="2"/>
          </p:nvPr>
        </p:nvSpPr>
        <p:spPr/>
        <p:txBody>
          <a:bodyPr vert="horz" lIns="91440" tIns="45720" rIns="91440" bIns="45720" rtlCol="0" anchor="t">
            <a:normAutofit/>
          </a:bodyPr>
          <a:lstStyle/>
          <a:p>
            <a:r>
              <a:rPr lang="en-US" err="1">
                <a:latin typeface="Aktiv Grotesk"/>
              </a:rPr>
              <a:t>Colaboratory</a:t>
            </a:r>
            <a:r>
              <a:rPr lang="en-US">
                <a:latin typeface="Aktiv Grotesk"/>
              </a:rPr>
              <a:t>, or "</a:t>
            </a:r>
            <a:r>
              <a:rPr lang="en-US" err="1">
                <a:latin typeface="Aktiv Grotesk"/>
              </a:rPr>
              <a:t>Colab</a:t>
            </a:r>
            <a:r>
              <a:rPr lang="en-US">
                <a:latin typeface="Aktiv Grotesk"/>
              </a:rPr>
              <a:t>" for short, allows you to write and execute Python in your browser, with</a:t>
            </a:r>
          </a:p>
          <a:p>
            <a:pPr marL="285750" indent="-285750">
              <a:buFont typeface="Arial"/>
              <a:buChar char="•"/>
            </a:pPr>
            <a:r>
              <a:rPr lang="en-US">
                <a:latin typeface="Aktiv Grotesk"/>
              </a:rPr>
              <a:t>Zero configuration required</a:t>
            </a:r>
          </a:p>
          <a:p>
            <a:pPr marL="285750" indent="-285750">
              <a:buFont typeface="Arial"/>
              <a:buChar char="•"/>
            </a:pPr>
            <a:r>
              <a:rPr lang="en-US">
                <a:latin typeface="Aktiv Grotesk"/>
              </a:rPr>
              <a:t>Free access to GPUs</a:t>
            </a:r>
          </a:p>
          <a:p>
            <a:pPr marL="285750" indent="-285750">
              <a:buFont typeface="Arial"/>
              <a:buChar char="•"/>
            </a:pPr>
            <a:r>
              <a:rPr lang="en-US">
                <a:latin typeface="Aktiv Grotesk"/>
              </a:rPr>
              <a:t>Easy sharing</a:t>
            </a:r>
          </a:p>
          <a:p>
            <a:r>
              <a:rPr lang="en-US">
                <a:latin typeface="Aktiv Grotesk"/>
              </a:rPr>
              <a:t>Whether you're a student, a data scientist or an AI researcher, </a:t>
            </a:r>
            <a:r>
              <a:rPr lang="en-US" err="1">
                <a:latin typeface="Aktiv Grotesk"/>
              </a:rPr>
              <a:t>Colab</a:t>
            </a:r>
            <a:r>
              <a:rPr lang="en-US">
                <a:latin typeface="Aktiv Grotesk"/>
              </a:rPr>
              <a:t> can make your work easier. Watch </a:t>
            </a:r>
            <a:r>
              <a:rPr lang="en-US">
                <a:latin typeface="Aktiv Grotesk"/>
                <a:hlinkClick r:id="rId3"/>
              </a:rPr>
              <a:t>Introduction to Colab</a:t>
            </a:r>
            <a:r>
              <a:rPr lang="en-US">
                <a:latin typeface="Aktiv Grotesk"/>
              </a:rPr>
              <a:t> to learn more, or just get started below!</a:t>
            </a:r>
          </a:p>
          <a:p>
            <a:br>
              <a:rPr lang="en-US"/>
            </a:br>
            <a:endParaRPr lang="en-US"/>
          </a:p>
        </p:txBody>
      </p:sp>
    </p:spTree>
    <p:extLst>
      <p:ext uri="{BB962C8B-B14F-4D97-AF65-F5344CB8AC3E}">
        <p14:creationId xmlns:p14="http://schemas.microsoft.com/office/powerpoint/2010/main" val="612870109"/>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0078DC"/>
      </a:accent1>
      <a:accent2>
        <a:srgbClr val="FF5933"/>
      </a:accent2>
      <a:accent3>
        <a:srgbClr val="5A4CE0"/>
      </a:accent3>
      <a:accent4>
        <a:srgbClr val="FFC200"/>
      </a:accent4>
      <a:accent5>
        <a:srgbClr val="12DDA3"/>
      </a:accent5>
      <a:accent6>
        <a:srgbClr val="7E9EA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53</Slides>
  <Notes>0</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Python</vt:lpstr>
      <vt:lpstr>PowerPoint Presentation</vt:lpstr>
      <vt:lpstr>PowerPoint Presentation</vt:lpstr>
      <vt:lpstr>Workshop Agenda</vt:lpstr>
      <vt:lpstr>Python</vt:lpstr>
      <vt:lpstr>The Python Interpreter</vt:lpstr>
      <vt:lpstr>The Python Interpreter</vt:lpstr>
      <vt:lpstr>Jupyter Notebooks</vt:lpstr>
      <vt:lpstr>Colab</vt:lpstr>
      <vt:lpstr>Let’s start the journey </vt:lpstr>
      <vt:lpstr>Python Identifiers and Variables</vt:lpstr>
      <vt:lpstr>Python Dynamic Typing</vt:lpstr>
      <vt:lpstr>Data Types</vt:lpstr>
      <vt:lpstr>Numbers</vt:lpstr>
      <vt:lpstr> Arithmetic</vt:lpstr>
      <vt:lpstr>String </vt:lpstr>
      <vt:lpstr>String </vt:lpstr>
      <vt:lpstr>Boolean Values, and None</vt:lpstr>
      <vt:lpstr>Boolean Comparisons</vt:lpstr>
      <vt:lpstr>The `id()` function</vt:lpstr>
      <vt:lpstr>Converting between Types</vt:lpstr>
      <vt:lpstr>Lists, Tuples, Sets, and Dictionaries</vt:lpstr>
      <vt:lpstr>Lists</vt:lpstr>
      <vt:lpstr>Tuples</vt:lpstr>
      <vt:lpstr>Sets</vt:lpstr>
      <vt:lpstr>Dictionaries </vt:lpstr>
      <vt:lpstr>Functions</vt:lpstr>
      <vt:lpstr>Functions</vt:lpstr>
      <vt:lpstr>Functions</vt:lpstr>
      <vt:lpstr>Nested Functions</vt:lpstr>
      <vt:lpstr>Lambda Function</vt:lpstr>
      <vt:lpstr>Namespace</vt:lpstr>
      <vt:lpstr>Scope</vt:lpstr>
      <vt:lpstr>Math Module</vt:lpstr>
      <vt:lpstr>Math</vt:lpstr>
      <vt:lpstr>Math Functions </vt:lpstr>
      <vt:lpstr>OS Module</vt:lpstr>
      <vt:lpstr>Os</vt:lpstr>
      <vt:lpstr>Glob Module</vt:lpstr>
      <vt:lpstr>Glob Module</vt:lpstr>
      <vt:lpstr>Control Flow</vt:lpstr>
      <vt:lpstr>If…Elif…Else</vt:lpstr>
      <vt:lpstr>If…Elif…Else</vt:lpstr>
      <vt:lpstr>If…Elif…Else</vt:lpstr>
      <vt:lpstr>While Loop</vt:lpstr>
      <vt:lpstr>While Loop</vt:lpstr>
      <vt:lpstr>For Loop</vt:lpstr>
      <vt:lpstr>Classes &amp; Objects</vt:lpstr>
      <vt:lpstr>Classes &amp; Objects</vt:lpstr>
      <vt:lpstr>What is Class</vt:lpstr>
      <vt:lpstr>Attributes and Methods in class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42</cp:revision>
  <dcterms:created xsi:type="dcterms:W3CDTF">2022-01-01T14:15:34Z</dcterms:created>
  <dcterms:modified xsi:type="dcterms:W3CDTF">2022-01-11T10:27:41Z</dcterms:modified>
</cp:coreProperties>
</file>